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65"/>
  </p:notesMasterIdLst>
  <p:sldIdLst>
    <p:sldId id="322" r:id="rId8"/>
    <p:sldId id="3874" r:id="rId9"/>
    <p:sldId id="3911" r:id="rId10"/>
    <p:sldId id="384" r:id="rId11"/>
    <p:sldId id="391" r:id="rId12"/>
    <p:sldId id="282" r:id="rId13"/>
    <p:sldId id="300" r:id="rId14"/>
    <p:sldId id="3970" r:id="rId15"/>
    <p:sldId id="392" r:id="rId16"/>
    <p:sldId id="393" r:id="rId17"/>
    <p:sldId id="3921" r:id="rId18"/>
    <p:sldId id="378" r:id="rId19"/>
    <p:sldId id="3945" r:id="rId20"/>
    <p:sldId id="3946" r:id="rId21"/>
    <p:sldId id="3912" r:id="rId22"/>
    <p:sldId id="350" r:id="rId23"/>
    <p:sldId id="367" r:id="rId24"/>
    <p:sldId id="262" r:id="rId25"/>
    <p:sldId id="365" r:id="rId26"/>
    <p:sldId id="259" r:id="rId27"/>
    <p:sldId id="281" r:id="rId28"/>
    <p:sldId id="347" r:id="rId29"/>
    <p:sldId id="3872" r:id="rId30"/>
    <p:sldId id="3914" r:id="rId31"/>
    <p:sldId id="3868" r:id="rId32"/>
    <p:sldId id="3907" r:id="rId33"/>
    <p:sldId id="3923" r:id="rId34"/>
    <p:sldId id="294" r:id="rId35"/>
    <p:sldId id="3926" r:id="rId36"/>
    <p:sldId id="3908" r:id="rId37"/>
    <p:sldId id="289" r:id="rId38"/>
    <p:sldId id="3942" r:id="rId39"/>
    <p:sldId id="3947" r:id="rId40"/>
    <p:sldId id="359" r:id="rId41"/>
    <p:sldId id="330" r:id="rId42"/>
    <p:sldId id="3954" r:id="rId43"/>
    <p:sldId id="3955" r:id="rId44"/>
    <p:sldId id="3952" r:id="rId45"/>
    <p:sldId id="3957" r:id="rId46"/>
    <p:sldId id="3956" r:id="rId47"/>
    <p:sldId id="3959" r:id="rId48"/>
    <p:sldId id="3960" r:id="rId49"/>
    <p:sldId id="3962" r:id="rId50"/>
    <p:sldId id="3961" r:id="rId51"/>
    <p:sldId id="3963" r:id="rId52"/>
    <p:sldId id="3964" r:id="rId53"/>
    <p:sldId id="3965" r:id="rId54"/>
    <p:sldId id="3948" r:id="rId55"/>
    <p:sldId id="3943" r:id="rId56"/>
    <p:sldId id="354" r:id="rId57"/>
    <p:sldId id="3949" r:id="rId58"/>
    <p:sldId id="3950" r:id="rId59"/>
    <p:sldId id="355" r:id="rId60"/>
    <p:sldId id="3967" r:id="rId61"/>
    <p:sldId id="3968" r:id="rId62"/>
    <p:sldId id="3969" r:id="rId63"/>
    <p:sldId id="3966" r:id="rId64"/>
  </p:sldIdLst>
  <p:sldSz cx="12192000" cy="6858000"/>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F8B238DE-CF74-4B3F-BBD9-D85AEE50DEBA}">
          <p14:sldIdLst>
            <p14:sldId id="322"/>
            <p14:sldId id="3874"/>
            <p14:sldId id="3911"/>
            <p14:sldId id="384"/>
            <p14:sldId id="391"/>
            <p14:sldId id="282"/>
            <p14:sldId id="300"/>
            <p14:sldId id="3970"/>
            <p14:sldId id="392"/>
            <p14:sldId id="393"/>
            <p14:sldId id="3921"/>
          </p14:sldIdLst>
        </p14:section>
        <p14:section name="Inndeling uten navn" id="{72550E1A-E6DA-4245-89F4-DC601805C52B}">
          <p14:sldIdLst>
            <p14:sldId id="378"/>
            <p14:sldId id="3945"/>
            <p14:sldId id="3946"/>
            <p14:sldId id="3912"/>
            <p14:sldId id="350"/>
            <p14:sldId id="367"/>
            <p14:sldId id="262"/>
            <p14:sldId id="365"/>
            <p14:sldId id="259"/>
            <p14:sldId id="281"/>
            <p14:sldId id="347"/>
            <p14:sldId id="3872"/>
            <p14:sldId id="3914"/>
            <p14:sldId id="3868"/>
            <p14:sldId id="3907"/>
            <p14:sldId id="3923"/>
            <p14:sldId id="294"/>
            <p14:sldId id="3926"/>
            <p14:sldId id="3908"/>
            <p14:sldId id="289"/>
            <p14:sldId id="3942"/>
            <p14:sldId id="3947"/>
            <p14:sldId id="359"/>
            <p14:sldId id="330"/>
            <p14:sldId id="3954"/>
            <p14:sldId id="3955"/>
            <p14:sldId id="3952"/>
            <p14:sldId id="3957"/>
            <p14:sldId id="3956"/>
            <p14:sldId id="3959"/>
            <p14:sldId id="3960"/>
            <p14:sldId id="3962"/>
            <p14:sldId id="3961"/>
            <p14:sldId id="3963"/>
            <p14:sldId id="3964"/>
            <p14:sldId id="3965"/>
            <p14:sldId id="3948"/>
            <p14:sldId id="3943"/>
            <p14:sldId id="354"/>
            <p14:sldId id="3949"/>
            <p14:sldId id="3950"/>
            <p14:sldId id="355"/>
            <p14:sldId id="3967"/>
            <p14:sldId id="3968"/>
            <p14:sldId id="3969"/>
            <p14:sldId id="3966"/>
          </p14:sldIdLst>
        </p14:section>
      </p14:sectionLst>
    </p:ext>
    <p:ext uri="{EFAFB233-063F-42B5-8137-9DF3F51BA10A}">
      <p15:sldGuideLst xmlns:p15="http://schemas.microsoft.com/office/powerpoint/2012/main">
        <p15:guide id="1" orient="horz" pos="4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2B60B-2A60-37ED-2E81-CAA6F9162F5C}" name="Rosa Catherine Gillespie Cheesman" initials="RCGC" userId="S::rosacg@uio.no::9cddd6f8-dd64-4241-989f-a5a3086dacf5" providerId="AD"/>
  <p188:author id="{07F16B1F-E785-14D6-8D75-DF9D794ECF09}" name="Egil Nygaard" initials="EN" userId="S::egilny@uio.no::1e934c39-99ea-4ece-a96e-71ec2fc8e2d4" providerId="AD"/>
  <p188:author id="{CC7C2E41-A86B-07A8-0123-004E4E8DC721}" name="Windows-bruker" initials="W" userId="70243c6a48b1e2c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ndows-bruker" initials="W" lastIdx="4" clrIdx="0">
    <p:extLst>
      <p:ext uri="{19B8F6BF-5375-455C-9EA6-DF929625EA0E}">
        <p15:presenceInfo xmlns:p15="http://schemas.microsoft.com/office/powerpoint/2012/main" userId="70243c6a48b1e2ca" providerId="Windows Live"/>
      </p:ext>
    </p:extLst>
  </p:cmAuthor>
  <p:cmAuthor id="2" name="Egil Nygaard" initials="EN" lastIdx="2" clrIdx="1">
    <p:extLst>
      <p:ext uri="{19B8F6BF-5375-455C-9EA6-DF929625EA0E}">
        <p15:presenceInfo xmlns:p15="http://schemas.microsoft.com/office/powerpoint/2012/main" userId="S-1-5-21-1927809936-1189766144-1318725885-301093" providerId="AD"/>
      </p:ext>
    </p:extLst>
  </p:cmAuthor>
  <p:cmAuthor id="3" name="Egil Nygaard" initials="EN [2]" lastIdx="63" clrIdx="2">
    <p:extLst>
      <p:ext uri="{19B8F6BF-5375-455C-9EA6-DF929625EA0E}">
        <p15:presenceInfo xmlns:p15="http://schemas.microsoft.com/office/powerpoint/2012/main" userId="S::egilny@uio.no::1e934c39-99ea-4ece-a96e-71ec2fc8e2d4" providerId="AD"/>
      </p:ext>
    </p:extLst>
  </p:cmAuthor>
  <p:cmAuthor id="4" name="Hildegunn Fandrem" initials="HF" lastIdx="45" clrIdx="3">
    <p:extLst>
      <p:ext uri="{19B8F6BF-5375-455C-9EA6-DF929625EA0E}">
        <p15:presenceInfo xmlns:p15="http://schemas.microsoft.com/office/powerpoint/2012/main" userId="S::2900202@uis.no::77b384e7-8d01-4edd-857e-19544f492bd7" providerId="AD"/>
      </p:ext>
    </p:extLst>
  </p:cmAuthor>
  <p:cmAuthor id="5" name="Egil Nygaard" initials="EN [3]" lastIdx="30" clrIdx="4">
    <p:extLst>
      <p:ext uri="{19B8F6BF-5375-455C-9EA6-DF929625EA0E}">
        <p15:presenceInfo xmlns:p15="http://schemas.microsoft.com/office/powerpoint/2012/main" userId="S::egilny_uio.no#ext#@nifu.onmicrosoft.com::4eb1df7c-5bff-45a4-9134-40b02853e200" providerId="AD"/>
      </p:ext>
    </p:extLst>
  </p:cmAuthor>
  <p:cmAuthor id="6" name="Cathrine Pedersen / NIFU" initials="CP" lastIdx="1" clrIdx="5">
    <p:extLst>
      <p:ext uri="{19B8F6BF-5375-455C-9EA6-DF929625EA0E}">
        <p15:presenceInfo xmlns:p15="http://schemas.microsoft.com/office/powerpoint/2012/main" userId="S::cathrine.pedersen@nifu.no::4cef79b2-d71e-44c7-98e7-02567cc239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405"/>
    <a:srgbClr val="6DB1EF"/>
    <a:srgbClr val="D07E06"/>
    <a:srgbClr val="177CD4"/>
    <a:srgbClr val="CBDEF5"/>
    <a:srgbClr val="F2A16A"/>
    <a:srgbClr val="FF9797"/>
    <a:srgbClr val="FF5757"/>
    <a:srgbClr val="FF9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642EF-8692-47C8-BE3E-8562EF355677}" v="10844" dt="2026-02-04T08:05:48.717"/>
    <p1510:client id="{0CE0D29E-38E4-4948-BAE0-E572B760C7AB}" v="646" dt="2026-02-04T13:43:17.389"/>
    <p1510:client id="{348AA810-608D-4822-97AE-6EEA084EA71A}" v="14" dt="2026-02-04T12:49:41.881"/>
    <p1510:client id="{D170985E-D4FA-4DC1-993F-6086C4CE3A28}" v="3123" dt="2026-02-04T13:44:05.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6"/>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degunn Fandrem" userId="77b384e7-8d01-4edd-857e-19544f492bd7" providerId="ADAL" clId="{0B1642EF-8692-47C8-BE3E-8562EF355677}"/>
    <pc:docChg chg="undo custSel addSld delSld modSld sldOrd addSection modNotesMaster">
      <pc:chgData name="Hildegunn Fandrem" userId="77b384e7-8d01-4edd-857e-19544f492bd7" providerId="ADAL" clId="{0B1642EF-8692-47C8-BE3E-8562EF355677}" dt="2026-02-04T09:38:33.938" v="14344" actId="115"/>
      <pc:docMkLst>
        <pc:docMk/>
      </pc:docMkLst>
      <pc:sldChg chg="modCm">
        <pc:chgData name="Hildegunn Fandrem" userId="77b384e7-8d01-4edd-857e-19544f492bd7" providerId="ADAL" clId="{0B1642EF-8692-47C8-BE3E-8562EF355677}" dt="2026-01-21T08:58:19.492" v="88"/>
        <pc:sldMkLst>
          <pc:docMk/>
          <pc:sldMk cId="3160592094" sldId="259"/>
        </pc:sldMkLst>
      </pc:sldChg>
      <pc:sldChg chg="modSp mod modCm">
        <pc:chgData name="Hildegunn Fandrem" userId="77b384e7-8d01-4edd-857e-19544f492bd7" providerId="ADAL" clId="{0B1642EF-8692-47C8-BE3E-8562EF355677}" dt="2026-02-02T20:50:58.668" v="12813" actId="2711"/>
        <pc:sldMkLst>
          <pc:docMk/>
          <pc:sldMk cId="1531886102" sldId="262"/>
        </pc:sldMkLst>
        <pc:spChg chg="mod">
          <ac:chgData name="Hildegunn Fandrem" userId="77b384e7-8d01-4edd-857e-19544f492bd7" providerId="ADAL" clId="{0B1642EF-8692-47C8-BE3E-8562EF355677}" dt="2026-02-02T20:50:58.668" v="12813" actId="2711"/>
          <ac:spMkLst>
            <pc:docMk/>
            <pc:sldMk cId="1531886102" sldId="262"/>
            <ac:spMk id="5" creationId="{00000000-0000-0000-0000-000000000000}"/>
          </ac:spMkLst>
        </pc:spChg>
      </pc:sldChg>
      <pc:sldChg chg="modSp mod modAnim modNotesTx">
        <pc:chgData name="Hildegunn Fandrem" userId="77b384e7-8d01-4edd-857e-19544f492bd7" providerId="ADAL" clId="{0B1642EF-8692-47C8-BE3E-8562EF355677}" dt="2026-02-04T06:24:16.640" v="13578"/>
        <pc:sldMkLst>
          <pc:docMk/>
          <pc:sldMk cId="2643672625" sldId="282"/>
        </pc:sldMkLst>
        <pc:spChg chg="mod">
          <ac:chgData name="Hildegunn Fandrem" userId="77b384e7-8d01-4edd-857e-19544f492bd7" providerId="ADAL" clId="{0B1642EF-8692-47C8-BE3E-8562EF355677}" dt="2026-01-31T17:14:15.564" v="3643" actId="20577"/>
          <ac:spMkLst>
            <pc:docMk/>
            <pc:sldMk cId="2643672625" sldId="282"/>
            <ac:spMk id="2" creationId="{00000000-0000-0000-0000-000000000000}"/>
          </ac:spMkLst>
        </pc:spChg>
      </pc:sldChg>
      <pc:sldChg chg="modSp mod modCm modNotesTx">
        <pc:chgData name="Hildegunn Fandrem" userId="77b384e7-8d01-4edd-857e-19544f492bd7" providerId="ADAL" clId="{0B1642EF-8692-47C8-BE3E-8562EF355677}" dt="2026-02-03T22:08:29.667" v="13480" actId="113"/>
        <pc:sldMkLst>
          <pc:docMk/>
          <pc:sldMk cId="2450329379" sldId="300"/>
        </pc:sldMkLst>
        <pc:spChg chg="mod">
          <ac:chgData name="Hildegunn Fandrem" userId="77b384e7-8d01-4edd-857e-19544f492bd7" providerId="ADAL" clId="{0B1642EF-8692-47C8-BE3E-8562EF355677}" dt="2026-02-03T21:46:51.433" v="13302" actId="20577"/>
          <ac:spMkLst>
            <pc:docMk/>
            <pc:sldMk cId="2450329379" sldId="300"/>
            <ac:spMk id="3" creationId="{00000000-0000-0000-0000-000000000000}"/>
          </ac:spMkLst>
        </pc:spChg>
      </pc:sldChg>
      <pc:sldChg chg="modNotesTx">
        <pc:chgData name="Hildegunn Fandrem" userId="77b384e7-8d01-4edd-857e-19544f492bd7" providerId="ADAL" clId="{0B1642EF-8692-47C8-BE3E-8562EF355677}" dt="2026-02-03T22:18:40.301" v="13558" actId="20577"/>
        <pc:sldMkLst>
          <pc:docMk/>
          <pc:sldMk cId="2556078386" sldId="322"/>
        </pc:sldMkLst>
      </pc:sldChg>
      <pc:sldChg chg="add del mod modShow modCm modNotesTx">
        <pc:chgData name="Hildegunn Fandrem" userId="77b384e7-8d01-4edd-857e-19544f492bd7" providerId="ADAL" clId="{0B1642EF-8692-47C8-BE3E-8562EF355677}" dt="2026-02-01T15:25:26.173" v="8119"/>
        <pc:sldMkLst>
          <pc:docMk/>
          <pc:sldMk cId="3605090922" sldId="349"/>
        </pc:sldMkLst>
      </pc:sldChg>
      <pc:sldChg chg="modCm">
        <pc:chgData name="Hildegunn Fandrem" userId="77b384e7-8d01-4edd-857e-19544f492bd7" providerId="ADAL" clId="{0B1642EF-8692-47C8-BE3E-8562EF355677}" dt="2026-02-01T13:38:01.674" v="6292"/>
        <pc:sldMkLst>
          <pc:docMk/>
          <pc:sldMk cId="353370099" sldId="350"/>
        </pc:sldMkLst>
      </pc:sldChg>
      <pc:sldChg chg="addSp delSp modSp add mod ord setBg modClrScheme modAnim delDesignElem modCm chgLayout modNotesTx">
        <pc:chgData name="Hildegunn Fandrem" userId="77b384e7-8d01-4edd-857e-19544f492bd7" providerId="ADAL" clId="{0B1642EF-8692-47C8-BE3E-8562EF355677}" dt="2026-02-04T08:06:09.847" v="13605" actId="20577"/>
        <pc:sldMkLst>
          <pc:docMk/>
          <pc:sldMk cId="3055264835" sldId="378"/>
        </pc:sldMkLst>
        <pc:spChg chg="mod ord">
          <ac:chgData name="Hildegunn Fandrem" userId="77b384e7-8d01-4edd-857e-19544f492bd7" providerId="ADAL" clId="{0B1642EF-8692-47C8-BE3E-8562EF355677}" dt="2026-02-01T13:48:42.720" v="6364" actId="26606"/>
          <ac:spMkLst>
            <pc:docMk/>
            <pc:sldMk cId="3055264835" sldId="378"/>
            <ac:spMk id="2" creationId="{A51164DB-E2FE-6C73-9D3D-F3A9D84260A5}"/>
          </ac:spMkLst>
        </pc:spChg>
        <pc:spChg chg="del mod ord">
          <ac:chgData name="Hildegunn Fandrem" userId="77b384e7-8d01-4edd-857e-19544f492bd7" providerId="ADAL" clId="{0B1642EF-8692-47C8-BE3E-8562EF355677}" dt="2026-02-03T21:50:15.573" v="13315" actId="478"/>
          <ac:spMkLst>
            <pc:docMk/>
            <pc:sldMk cId="3055264835" sldId="378"/>
            <ac:spMk id="3" creationId="{7BB91205-EEB9-F4DF-C755-046F35610859}"/>
          </ac:spMkLst>
        </pc:spChg>
        <pc:spChg chg="mod ord">
          <ac:chgData name="Hildegunn Fandrem" userId="77b384e7-8d01-4edd-857e-19544f492bd7" providerId="ADAL" clId="{0B1642EF-8692-47C8-BE3E-8562EF355677}" dt="2026-02-04T08:04:19.203" v="13597" actId="20577"/>
          <ac:spMkLst>
            <pc:docMk/>
            <pc:sldMk cId="3055264835" sldId="378"/>
            <ac:spMk id="4" creationId="{C02DCD1A-54C3-DAC9-D924-8F0AF596E8FD}"/>
          </ac:spMkLst>
        </pc:spChg>
        <pc:spChg chg="add mod">
          <ac:chgData name="Hildegunn Fandrem" userId="77b384e7-8d01-4edd-857e-19544f492bd7" providerId="ADAL" clId="{0B1642EF-8692-47C8-BE3E-8562EF355677}" dt="2026-02-01T16:07:50.533" v="9042" actId="14100"/>
          <ac:spMkLst>
            <pc:docMk/>
            <pc:sldMk cId="3055264835" sldId="378"/>
            <ac:spMk id="9" creationId="{407C6078-1EC3-2F42-04A6-33B7D941C378}"/>
          </ac:spMkLst>
        </pc:spChg>
        <pc:picChg chg="add mod">
          <ac:chgData name="Hildegunn Fandrem" userId="77b384e7-8d01-4edd-857e-19544f492bd7" providerId="ADAL" clId="{0B1642EF-8692-47C8-BE3E-8562EF355677}" dt="2026-02-01T15:44:27.399" v="8571" actId="1076"/>
          <ac:picMkLst>
            <pc:docMk/>
            <pc:sldMk cId="3055264835" sldId="378"/>
            <ac:picMk id="5" creationId="{4EE5F28C-6009-20FB-6F5F-93E3A551F8F8}"/>
          </ac:picMkLst>
        </pc:picChg>
        <pc:picChg chg="add mod">
          <ac:chgData name="Hildegunn Fandrem" userId="77b384e7-8d01-4edd-857e-19544f492bd7" providerId="ADAL" clId="{0B1642EF-8692-47C8-BE3E-8562EF355677}" dt="2026-02-02T11:16:35.211" v="11416" actId="1076"/>
          <ac:picMkLst>
            <pc:docMk/>
            <pc:sldMk cId="3055264835" sldId="378"/>
            <ac:picMk id="6" creationId="{816DAC8F-2BCC-B6A6-7099-9D6B394FFE34}"/>
          </ac:picMkLst>
        </pc:picChg>
        <pc:picChg chg="mod ord">
          <ac:chgData name="Hildegunn Fandrem" userId="77b384e7-8d01-4edd-857e-19544f492bd7" providerId="ADAL" clId="{0B1642EF-8692-47C8-BE3E-8562EF355677}" dt="2026-02-02T11:16:33.094" v="11413" actId="1076"/>
          <ac:picMkLst>
            <pc:docMk/>
            <pc:sldMk cId="3055264835" sldId="378"/>
            <ac:picMk id="7" creationId="{B6D42CB6-AA17-FBF0-C329-4113CAE7A3E3}"/>
          </ac:picMkLst>
        </pc:picChg>
        <pc:picChg chg="add mod">
          <ac:chgData name="Hildegunn Fandrem" userId="77b384e7-8d01-4edd-857e-19544f492bd7" providerId="ADAL" clId="{0B1642EF-8692-47C8-BE3E-8562EF355677}" dt="2026-02-01T16:07:07.554" v="9025" actId="1076"/>
          <ac:picMkLst>
            <pc:docMk/>
            <pc:sldMk cId="3055264835" sldId="378"/>
            <ac:picMk id="8" creationId="{64ADC0F0-830C-CB33-4AC9-C0B60610F236}"/>
          </ac:picMkLst>
        </pc:picChg>
      </pc:sldChg>
      <pc:sldChg chg="addSp delSp modSp add del mod modClrScheme modAnim chgLayout modNotesTx">
        <pc:chgData name="Hildegunn Fandrem" userId="77b384e7-8d01-4edd-857e-19544f492bd7" providerId="ADAL" clId="{0B1642EF-8692-47C8-BE3E-8562EF355677}" dt="2026-02-03T22:19:35.899" v="13564" actId="20577"/>
        <pc:sldMkLst>
          <pc:docMk/>
          <pc:sldMk cId="3559830009" sldId="384"/>
        </pc:sldMkLst>
        <pc:spChg chg="mod ord">
          <ac:chgData name="Hildegunn Fandrem" userId="77b384e7-8d01-4edd-857e-19544f492bd7" providerId="ADAL" clId="{0B1642EF-8692-47C8-BE3E-8562EF355677}" dt="2026-01-31T12:18:18.143" v="693" actId="700"/>
          <ac:spMkLst>
            <pc:docMk/>
            <pc:sldMk cId="3559830009" sldId="384"/>
            <ac:spMk id="2" creationId="{DC64D576-4FF0-7800-2B5C-C164148ACD2A}"/>
          </ac:spMkLst>
        </pc:spChg>
        <pc:spChg chg="del mod ord">
          <ac:chgData name="Hildegunn Fandrem" userId="77b384e7-8d01-4edd-857e-19544f492bd7" providerId="ADAL" clId="{0B1642EF-8692-47C8-BE3E-8562EF355677}" dt="2026-02-03T21:49:40.905" v="13310" actId="478"/>
          <ac:spMkLst>
            <pc:docMk/>
            <pc:sldMk cId="3559830009" sldId="384"/>
            <ac:spMk id="3" creationId="{892FD0AC-C785-B5DB-B7DC-EBD3EA036573}"/>
          </ac:spMkLst>
        </pc:spChg>
        <pc:spChg chg="mod ord">
          <ac:chgData name="Hildegunn Fandrem" userId="77b384e7-8d01-4edd-857e-19544f492bd7" providerId="ADAL" clId="{0B1642EF-8692-47C8-BE3E-8562EF355677}" dt="2026-02-02T10:38:38.880" v="10469" actId="20577"/>
          <ac:spMkLst>
            <pc:docMk/>
            <pc:sldMk cId="3559830009" sldId="384"/>
            <ac:spMk id="4" creationId="{14245252-3972-6370-DEF8-6584BC09A5BA}"/>
          </ac:spMkLst>
        </pc:spChg>
        <pc:spChg chg="mod">
          <ac:chgData name="Hildegunn Fandrem" userId="77b384e7-8d01-4edd-857e-19544f492bd7" providerId="ADAL" clId="{0B1642EF-8692-47C8-BE3E-8562EF355677}" dt="2026-02-01T16:21:57.293" v="9182" actId="14100"/>
          <ac:spMkLst>
            <pc:docMk/>
            <pc:sldMk cId="3559830009" sldId="384"/>
            <ac:spMk id="11" creationId="{9A39F849-8392-BB3A-DA5C-D4B74F04E692}"/>
          </ac:spMkLst>
        </pc:spChg>
      </pc:sldChg>
      <pc:sldChg chg="addSp modSp add del mod setBg modClrScheme chgLayout modNotesTx">
        <pc:chgData name="Hildegunn Fandrem" userId="77b384e7-8d01-4edd-857e-19544f492bd7" providerId="ADAL" clId="{0B1642EF-8692-47C8-BE3E-8562EF355677}" dt="2026-02-03T21:48:04.947" v="13306" actId="20577"/>
        <pc:sldMkLst>
          <pc:docMk/>
          <pc:sldMk cId="4227618429" sldId="385"/>
        </pc:sldMkLst>
        <pc:spChg chg="mod ord">
          <ac:chgData name="Hildegunn Fandrem" userId="77b384e7-8d01-4edd-857e-19544f492bd7" providerId="ADAL" clId="{0B1642EF-8692-47C8-BE3E-8562EF355677}" dt="2026-01-31T12:19:32.339" v="698" actId="26606"/>
          <ac:spMkLst>
            <pc:docMk/>
            <pc:sldMk cId="4227618429" sldId="385"/>
            <ac:spMk id="3" creationId="{2AEFF5B7-D77C-DEE8-A092-F66DA0E24533}"/>
          </ac:spMkLst>
        </pc:spChg>
        <pc:spChg chg="mod ord">
          <ac:chgData name="Hildegunn Fandrem" userId="77b384e7-8d01-4edd-857e-19544f492bd7" providerId="ADAL" clId="{0B1642EF-8692-47C8-BE3E-8562EF355677}" dt="2026-02-01T14:57:13.235" v="7060" actId="20577"/>
          <ac:spMkLst>
            <pc:docMk/>
            <pc:sldMk cId="4227618429" sldId="385"/>
            <ac:spMk id="4" creationId="{3B66BE9B-C950-EA63-DF1F-B346D2689FA0}"/>
          </ac:spMkLst>
        </pc:spChg>
        <pc:spChg chg="mod ord">
          <ac:chgData name="Hildegunn Fandrem" userId="77b384e7-8d01-4edd-857e-19544f492bd7" providerId="ADAL" clId="{0B1642EF-8692-47C8-BE3E-8562EF355677}" dt="2026-01-31T12:19:32.339" v="698" actId="26606"/>
          <ac:spMkLst>
            <pc:docMk/>
            <pc:sldMk cId="4227618429" sldId="385"/>
            <ac:spMk id="10" creationId="{D7F4E381-0517-C099-5086-E77E74A5522C}"/>
          </ac:spMkLst>
        </pc:spChg>
        <pc:spChg chg="add">
          <ac:chgData name="Hildegunn Fandrem" userId="77b384e7-8d01-4edd-857e-19544f492bd7" providerId="ADAL" clId="{0B1642EF-8692-47C8-BE3E-8562EF355677}" dt="2026-01-31T12:19:32.339" v="698" actId="26606"/>
          <ac:spMkLst>
            <pc:docMk/>
            <pc:sldMk cId="4227618429" sldId="385"/>
            <ac:spMk id="15" creationId="{A2679492-7988-4050-9056-542444452411}"/>
          </ac:spMkLst>
        </pc:spChg>
        <pc:spChg chg="add">
          <ac:chgData name="Hildegunn Fandrem" userId="77b384e7-8d01-4edd-857e-19544f492bd7" providerId="ADAL" clId="{0B1642EF-8692-47C8-BE3E-8562EF355677}" dt="2026-01-31T12:19:32.339" v="698" actId="26606"/>
          <ac:spMkLst>
            <pc:docMk/>
            <pc:sldMk cId="4227618429" sldId="385"/>
            <ac:spMk id="17" creationId="{B091B163-7D61-4891-ABCF-5C13D9C418D0}"/>
          </ac:spMkLst>
        </pc:spChg>
        <pc:picChg chg="mod">
          <ac:chgData name="Hildegunn Fandrem" userId="77b384e7-8d01-4edd-857e-19544f492bd7" providerId="ADAL" clId="{0B1642EF-8692-47C8-BE3E-8562EF355677}" dt="2026-02-01T13:32:27.463" v="5916" actId="14100"/>
          <ac:picMkLst>
            <pc:docMk/>
            <pc:sldMk cId="4227618429" sldId="385"/>
            <ac:picMk id="5" creationId="{0186F8E3-E85B-7591-6BDB-1664581A7A14}"/>
          </ac:picMkLst>
        </pc:picChg>
        <pc:cxnChg chg="add">
          <ac:chgData name="Hildegunn Fandrem" userId="77b384e7-8d01-4edd-857e-19544f492bd7" providerId="ADAL" clId="{0B1642EF-8692-47C8-BE3E-8562EF355677}" dt="2026-01-31T12:19:32.339" v="698" actId="26606"/>
          <ac:cxnSpMkLst>
            <pc:docMk/>
            <pc:sldMk cId="4227618429" sldId="385"/>
            <ac:cxnSpMk id="19" creationId="{C49DA8F6-BCC1-4447-B54C-57856834B94B}"/>
          </ac:cxnSpMkLst>
        </pc:cxnChg>
      </pc:sldChg>
      <pc:sldChg chg="addSp delSp modSp add del mod setBg modClrScheme modAnim modCm chgLayout modNotesTx">
        <pc:chgData name="Hildegunn Fandrem" userId="77b384e7-8d01-4edd-857e-19544f492bd7" providerId="ADAL" clId="{0B1642EF-8692-47C8-BE3E-8562EF355677}" dt="2026-02-03T22:07:36.855" v="13479" actId="20577"/>
        <pc:sldMkLst>
          <pc:docMk/>
          <pc:sldMk cId="2116873619" sldId="391"/>
        </pc:sldMkLst>
        <pc:spChg chg="mod ord">
          <ac:chgData name="Hildegunn Fandrem" userId="77b384e7-8d01-4edd-857e-19544f492bd7" providerId="ADAL" clId="{0B1642EF-8692-47C8-BE3E-8562EF355677}" dt="2026-02-01T14:52:35.932" v="6817" actId="14100"/>
          <ac:spMkLst>
            <pc:docMk/>
            <pc:sldMk cId="2116873619" sldId="391"/>
            <ac:spMk id="2" creationId="{4A2D3214-2E42-1C69-067B-1CC1326432A6}"/>
          </ac:spMkLst>
        </pc:spChg>
        <pc:spChg chg="del mod ord">
          <ac:chgData name="Hildegunn Fandrem" userId="77b384e7-8d01-4edd-857e-19544f492bd7" providerId="ADAL" clId="{0B1642EF-8692-47C8-BE3E-8562EF355677}" dt="2026-02-03T21:49:51.011" v="13311" actId="478"/>
          <ac:spMkLst>
            <pc:docMk/>
            <pc:sldMk cId="2116873619" sldId="391"/>
            <ac:spMk id="3" creationId="{FBF1B6BD-9498-E683-0506-8DF2AEF627A1}"/>
          </ac:spMkLst>
        </pc:spChg>
        <pc:spChg chg="add del mod ord">
          <ac:chgData name="Hildegunn Fandrem" userId="77b384e7-8d01-4edd-857e-19544f492bd7" providerId="ADAL" clId="{0B1642EF-8692-47C8-BE3E-8562EF355677}" dt="2026-02-01T14:52:30.045" v="6816" actId="26606"/>
          <ac:spMkLst>
            <pc:docMk/>
            <pc:sldMk cId="2116873619" sldId="391"/>
            <ac:spMk id="4" creationId="{DBD49509-2746-D9C9-B7A2-F806108DE02A}"/>
          </ac:spMkLst>
        </pc:spChg>
        <pc:spChg chg="add">
          <ac:chgData name="Hildegunn Fandrem" userId="77b384e7-8d01-4edd-857e-19544f492bd7" providerId="ADAL" clId="{0B1642EF-8692-47C8-BE3E-8562EF355677}" dt="2026-02-01T14:52:30.045" v="6816" actId="26606"/>
          <ac:spMkLst>
            <pc:docMk/>
            <pc:sldMk cId="2116873619" sldId="391"/>
            <ac:spMk id="43" creationId="{8761DDFE-071F-4200-B0AA-394476C2D2D6}"/>
          </ac:spMkLst>
        </pc:spChg>
        <pc:picChg chg="add mod">
          <ac:chgData name="Hildegunn Fandrem" userId="77b384e7-8d01-4edd-857e-19544f492bd7" providerId="ADAL" clId="{0B1642EF-8692-47C8-BE3E-8562EF355677}" dt="2026-02-01T14:53:15.798" v="6827" actId="14100"/>
          <ac:picMkLst>
            <pc:docMk/>
            <pc:sldMk cId="2116873619" sldId="391"/>
            <ac:picMk id="5" creationId="{10B49A3E-74E0-85F6-7B1A-387166586BC7}"/>
          </ac:picMkLst>
        </pc:picChg>
        <pc:picChg chg="add mod ord">
          <ac:chgData name="Hildegunn Fandrem" userId="77b384e7-8d01-4edd-857e-19544f492bd7" providerId="ADAL" clId="{0B1642EF-8692-47C8-BE3E-8562EF355677}" dt="2026-02-02T20:33:52.561" v="12468" actId="1076"/>
          <ac:picMkLst>
            <pc:docMk/>
            <pc:sldMk cId="2116873619" sldId="391"/>
            <ac:picMk id="6" creationId="{982EFC50-F87C-D3C7-2D42-7B5C67CDF9B3}"/>
          </ac:picMkLst>
        </pc:picChg>
      </pc:sldChg>
      <pc:sldChg chg="addSp delSp modSp add del mod setBg modClrScheme modAnim delDesignElem chgLayout modNotesTx">
        <pc:chgData name="Hildegunn Fandrem" userId="77b384e7-8d01-4edd-857e-19544f492bd7" providerId="ADAL" clId="{0B1642EF-8692-47C8-BE3E-8562EF355677}" dt="2026-02-03T22:20:44.125" v="13567" actId="113"/>
        <pc:sldMkLst>
          <pc:docMk/>
          <pc:sldMk cId="3408159918" sldId="392"/>
        </pc:sldMkLst>
        <pc:spChg chg="mod ord">
          <ac:chgData name="Hildegunn Fandrem" userId="77b384e7-8d01-4edd-857e-19544f492bd7" providerId="ADAL" clId="{0B1642EF-8692-47C8-BE3E-8562EF355677}" dt="2026-02-02T20:31:25.787" v="12465" actId="14100"/>
          <ac:spMkLst>
            <pc:docMk/>
            <pc:sldMk cId="3408159918" sldId="392"/>
            <ac:spMk id="2" creationId="{E6E34E3D-64C0-9648-C92E-15CE255FCFB9}"/>
          </ac:spMkLst>
        </pc:spChg>
        <pc:spChg chg="del mod ord">
          <ac:chgData name="Hildegunn Fandrem" userId="77b384e7-8d01-4edd-857e-19544f492bd7" providerId="ADAL" clId="{0B1642EF-8692-47C8-BE3E-8562EF355677}" dt="2026-02-03T21:50:01.275" v="13312" actId="478"/>
          <ac:spMkLst>
            <pc:docMk/>
            <pc:sldMk cId="3408159918" sldId="392"/>
            <ac:spMk id="3" creationId="{2FB9694A-0EDF-A5D5-C8E4-BE3F6ECAB536}"/>
          </ac:spMkLst>
        </pc:spChg>
        <pc:spChg chg="mod ord">
          <ac:chgData name="Hildegunn Fandrem" userId="77b384e7-8d01-4edd-857e-19544f492bd7" providerId="ADAL" clId="{0B1642EF-8692-47C8-BE3E-8562EF355677}" dt="2026-02-03T22:09:16.961" v="13481" actId="113"/>
          <ac:spMkLst>
            <pc:docMk/>
            <pc:sldMk cId="3408159918" sldId="392"/>
            <ac:spMk id="4" creationId="{FEF79C74-3A7A-B1DF-C213-3D918A0EFD84}"/>
          </ac:spMkLst>
        </pc:spChg>
      </pc:sldChg>
      <pc:sldChg chg="delSp modSp add del mod modClrScheme chgLayout modNotesTx">
        <pc:chgData name="Hildegunn Fandrem" userId="77b384e7-8d01-4edd-857e-19544f492bd7" providerId="ADAL" clId="{0B1642EF-8692-47C8-BE3E-8562EF355677}" dt="2026-02-03T21:50:08.312" v="13313" actId="478"/>
        <pc:sldMkLst>
          <pc:docMk/>
          <pc:sldMk cId="128554026" sldId="393"/>
        </pc:sldMkLst>
        <pc:spChg chg="mod ord">
          <ac:chgData name="Hildegunn Fandrem" userId="77b384e7-8d01-4edd-857e-19544f492bd7" providerId="ADAL" clId="{0B1642EF-8692-47C8-BE3E-8562EF355677}" dt="2026-02-01T15:11:22.345" v="7717" actId="14100"/>
          <ac:spMkLst>
            <pc:docMk/>
            <pc:sldMk cId="128554026" sldId="393"/>
            <ac:spMk id="2" creationId="{E6E34E3D-64C0-9648-C92E-15CE255FCFB9}"/>
          </ac:spMkLst>
        </pc:spChg>
        <pc:spChg chg="del mod ord">
          <ac:chgData name="Hildegunn Fandrem" userId="77b384e7-8d01-4edd-857e-19544f492bd7" providerId="ADAL" clId="{0B1642EF-8692-47C8-BE3E-8562EF355677}" dt="2026-02-03T21:50:08.312" v="13313" actId="478"/>
          <ac:spMkLst>
            <pc:docMk/>
            <pc:sldMk cId="128554026" sldId="393"/>
            <ac:spMk id="3" creationId="{2FB9694A-0EDF-A5D5-C8E4-BE3F6ECAB536}"/>
          </ac:spMkLst>
        </pc:spChg>
        <pc:spChg chg="mod ord">
          <ac:chgData name="Hildegunn Fandrem" userId="77b384e7-8d01-4edd-857e-19544f492bd7" providerId="ADAL" clId="{0B1642EF-8692-47C8-BE3E-8562EF355677}" dt="2026-02-01T15:07:20.258" v="7370" actId="255"/>
          <ac:spMkLst>
            <pc:docMk/>
            <pc:sldMk cId="128554026" sldId="393"/>
            <ac:spMk id="4" creationId="{FEF79C74-3A7A-B1DF-C213-3D918A0EFD84}"/>
          </ac:spMkLst>
        </pc:spChg>
        <pc:picChg chg="mod">
          <ac:chgData name="Hildegunn Fandrem" userId="77b384e7-8d01-4edd-857e-19544f492bd7" providerId="ADAL" clId="{0B1642EF-8692-47C8-BE3E-8562EF355677}" dt="2026-02-01T15:11:18.406" v="7716" actId="1076"/>
          <ac:picMkLst>
            <pc:docMk/>
            <pc:sldMk cId="128554026" sldId="393"/>
            <ac:picMk id="5" creationId="{D2432CC2-25A5-D67B-7557-99543C8D8DA3}"/>
          </ac:picMkLst>
        </pc:picChg>
      </pc:sldChg>
      <pc:sldChg chg="modCm modNotesTx">
        <pc:chgData name="Hildegunn Fandrem" userId="77b384e7-8d01-4edd-857e-19544f492bd7" providerId="ADAL" clId="{0B1642EF-8692-47C8-BE3E-8562EF355677}" dt="2026-02-03T22:18:09.034" v="13555" actId="20577"/>
        <pc:sldMkLst>
          <pc:docMk/>
          <pc:sldMk cId="3454261596" sldId="3874"/>
        </pc:sldMkLst>
      </pc:sldChg>
      <pc:sldChg chg="modCm modNotesTx">
        <pc:chgData name="Hildegunn Fandrem" userId="77b384e7-8d01-4edd-857e-19544f492bd7" providerId="ADAL" clId="{0B1642EF-8692-47C8-BE3E-8562EF355677}" dt="2026-02-03T22:19:16.980" v="13562" actId="20577"/>
        <pc:sldMkLst>
          <pc:docMk/>
          <pc:sldMk cId="2350120937" sldId="3911"/>
        </pc:sldMkLst>
      </pc:sldChg>
      <pc:sldChg chg="mod modShow modCm">
        <pc:chgData name="Hildegunn Fandrem" userId="77b384e7-8d01-4edd-857e-19544f492bd7" providerId="ADAL" clId="{0B1642EF-8692-47C8-BE3E-8562EF355677}" dt="2026-01-31T17:33:48.376" v="4452" actId="729"/>
        <pc:sldMkLst>
          <pc:docMk/>
          <pc:sldMk cId="3602405486" sldId="3920"/>
        </pc:sldMkLst>
      </pc:sldChg>
      <pc:sldChg chg="modSp mod modCm modNotesTx">
        <pc:chgData name="Hildegunn Fandrem" userId="77b384e7-8d01-4edd-857e-19544f492bd7" providerId="ADAL" clId="{0B1642EF-8692-47C8-BE3E-8562EF355677}" dt="2026-02-03T20:50:46.537" v="13078" actId="20577"/>
        <pc:sldMkLst>
          <pc:docMk/>
          <pc:sldMk cId="2063355047" sldId="3921"/>
        </pc:sldMkLst>
        <pc:spChg chg="mod">
          <ac:chgData name="Hildegunn Fandrem" userId="77b384e7-8d01-4edd-857e-19544f492bd7" providerId="ADAL" clId="{0B1642EF-8692-47C8-BE3E-8562EF355677}" dt="2026-02-02T10:43:38.186" v="10575" actId="27636"/>
          <ac:spMkLst>
            <pc:docMk/>
            <pc:sldMk cId="2063355047" sldId="3921"/>
            <ac:spMk id="3" creationId="{83E16B7A-2641-6220-B1B6-BDDAB07007D3}"/>
          </ac:spMkLst>
        </pc:spChg>
        <pc:spChg chg="mod">
          <ac:chgData name="Hildegunn Fandrem" userId="77b384e7-8d01-4edd-857e-19544f492bd7" providerId="ADAL" clId="{0B1642EF-8692-47C8-BE3E-8562EF355677}" dt="2026-02-02T10:44:00.483" v="10576" actId="1076"/>
          <ac:spMkLst>
            <pc:docMk/>
            <pc:sldMk cId="2063355047" sldId="3921"/>
            <ac:spMk id="4" creationId="{FB1C3FCE-9713-C7CF-C356-D7522D3C0541}"/>
          </ac:spMkLst>
        </pc:spChg>
      </pc:sldChg>
      <pc:sldChg chg="addSp delSp modSp add mod setBg modClrScheme chgLayout modNotesTx">
        <pc:chgData name="Hildegunn Fandrem" userId="77b384e7-8d01-4edd-857e-19544f492bd7" providerId="ADAL" clId="{0B1642EF-8692-47C8-BE3E-8562EF355677}" dt="2026-02-04T09:38:33.938" v="14344" actId="115"/>
        <pc:sldMkLst>
          <pc:docMk/>
          <pc:sldMk cId="778718603" sldId="3945"/>
        </pc:sldMkLst>
        <pc:spChg chg="mod ord">
          <ac:chgData name="Hildegunn Fandrem" userId="77b384e7-8d01-4edd-857e-19544f492bd7" providerId="ADAL" clId="{0B1642EF-8692-47C8-BE3E-8562EF355677}" dt="2026-02-01T16:00:15.859" v="9005" actId="26606"/>
          <ac:spMkLst>
            <pc:docMk/>
            <pc:sldMk cId="778718603" sldId="3945"/>
            <ac:spMk id="2" creationId="{5E4397C0-7181-4F75-A30D-B6A4ECDFEC61}"/>
          </ac:spMkLst>
        </pc:spChg>
        <pc:spChg chg="mod ord">
          <ac:chgData name="Hildegunn Fandrem" userId="77b384e7-8d01-4edd-857e-19544f492bd7" providerId="ADAL" clId="{0B1642EF-8692-47C8-BE3E-8562EF355677}" dt="2026-02-03T21:41:22.402" v="13276" actId="15"/>
          <ac:spMkLst>
            <pc:docMk/>
            <pc:sldMk cId="778718603" sldId="3945"/>
            <ac:spMk id="3" creationId="{B7E1F44B-3139-41EC-ACF0-7D10F92DB1FD}"/>
          </ac:spMkLst>
        </pc:spChg>
        <pc:spChg chg="add mod">
          <ac:chgData name="Hildegunn Fandrem" userId="77b384e7-8d01-4edd-857e-19544f492bd7" providerId="ADAL" clId="{0B1642EF-8692-47C8-BE3E-8562EF355677}" dt="2026-02-01T16:17:44.262" v="9175" actId="14100"/>
          <ac:spMkLst>
            <pc:docMk/>
            <pc:sldMk cId="778718603" sldId="3945"/>
            <ac:spMk id="7" creationId="{585CD8AD-7AB4-F3BC-D60E-AAF3F62B1840}"/>
          </ac:spMkLst>
        </pc:spChg>
        <pc:spChg chg="add">
          <ac:chgData name="Hildegunn Fandrem" userId="77b384e7-8d01-4edd-857e-19544f492bd7" providerId="ADAL" clId="{0B1642EF-8692-47C8-BE3E-8562EF355677}" dt="2026-02-01T16:00:15.859" v="9005" actId="26606"/>
          <ac:spMkLst>
            <pc:docMk/>
            <pc:sldMk cId="778718603" sldId="3945"/>
            <ac:spMk id="17" creationId="{9F7D5CDA-D291-4307-BF55-1381FED29634}"/>
          </ac:spMkLst>
        </pc:spChg>
        <pc:picChg chg="add mod">
          <ac:chgData name="Hildegunn Fandrem" userId="77b384e7-8d01-4edd-857e-19544f492bd7" providerId="ADAL" clId="{0B1642EF-8692-47C8-BE3E-8562EF355677}" dt="2026-02-01T16:19:42.995" v="9178" actId="1076"/>
          <ac:picMkLst>
            <pc:docMk/>
            <pc:sldMk cId="778718603" sldId="3945"/>
            <ac:picMk id="8" creationId="{12521805-4D58-D230-7705-EA948E6AFBAC}"/>
          </ac:picMkLst>
        </pc:picChg>
      </pc:sldChg>
      <pc:sldChg chg="addSp delSp modSp add mod ord setBg modClrScheme setClrOvrMap delDesignElem chgLayout modNotesTx">
        <pc:chgData name="Hildegunn Fandrem" userId="77b384e7-8d01-4edd-857e-19544f492bd7" providerId="ADAL" clId="{0B1642EF-8692-47C8-BE3E-8562EF355677}" dt="2026-02-03T22:03:32.937" v="13453" actId="20578"/>
        <pc:sldMkLst>
          <pc:docMk/>
          <pc:sldMk cId="3259869417" sldId="3946"/>
        </pc:sldMkLst>
        <pc:spChg chg="mod ord">
          <ac:chgData name="Hildegunn Fandrem" userId="77b384e7-8d01-4edd-857e-19544f492bd7" providerId="ADAL" clId="{0B1642EF-8692-47C8-BE3E-8562EF355677}" dt="2026-02-03T21:54:42.669" v="13339" actId="113"/>
          <ac:spMkLst>
            <pc:docMk/>
            <pc:sldMk cId="3259869417" sldId="3946"/>
            <ac:spMk id="2" creationId="{9F606ABA-2BAF-439B-9B6C-D0A98F7C2448}"/>
          </ac:spMkLst>
        </pc:spChg>
        <pc:spChg chg="add del mod ord">
          <ac:chgData name="Hildegunn Fandrem" userId="77b384e7-8d01-4edd-857e-19544f492bd7" providerId="ADAL" clId="{0B1642EF-8692-47C8-BE3E-8562EF355677}" dt="2026-02-03T21:53:57.701" v="13334" actId="113"/>
          <ac:spMkLst>
            <pc:docMk/>
            <pc:sldMk cId="3259869417" sldId="3946"/>
            <ac:spMk id="6" creationId="{E8A13227-0707-0115-B603-D114B6DB554A}"/>
          </ac:spMkLst>
        </pc:spChg>
      </pc:sldChg>
      <pc:sldChg chg="modCm">
        <pc:chgData name="Hildegunn Fandrem" userId="77b384e7-8d01-4edd-857e-19544f492bd7" providerId="ADAL" clId="{0B1642EF-8692-47C8-BE3E-8562EF355677}" dt="2026-02-02T14:14:22.842" v="12121"/>
        <pc:sldMkLst>
          <pc:docMk/>
          <pc:sldMk cId="4147258930" sldId="3961"/>
        </pc:sldMkLst>
      </pc:sldChg>
      <pc:sldChg chg="modSp new mod">
        <pc:chgData name="Hildegunn Fandrem" userId="77b384e7-8d01-4edd-857e-19544f492bd7" providerId="ADAL" clId="{0B1642EF-8692-47C8-BE3E-8562EF355677}" dt="2026-02-03T21:45:42.218" v="13295" actId="20577"/>
        <pc:sldMkLst>
          <pc:docMk/>
          <pc:sldMk cId="140749003" sldId="3967"/>
        </pc:sldMkLst>
        <pc:spChg chg="mod">
          <ac:chgData name="Hildegunn Fandrem" userId="77b384e7-8d01-4edd-857e-19544f492bd7" providerId="ADAL" clId="{0B1642EF-8692-47C8-BE3E-8562EF355677}" dt="2026-02-02T09:38:50.206" v="9746" actId="20577"/>
          <ac:spMkLst>
            <pc:docMk/>
            <pc:sldMk cId="140749003" sldId="3967"/>
            <ac:spMk id="2" creationId="{49A19B61-4DEB-95B5-6772-579C199BD709}"/>
          </ac:spMkLst>
        </pc:spChg>
        <pc:spChg chg="mod">
          <ac:chgData name="Hildegunn Fandrem" userId="77b384e7-8d01-4edd-857e-19544f492bd7" providerId="ADAL" clId="{0B1642EF-8692-47C8-BE3E-8562EF355677}" dt="2026-02-03T21:45:42.218" v="13295" actId="20577"/>
          <ac:spMkLst>
            <pc:docMk/>
            <pc:sldMk cId="140749003" sldId="3967"/>
            <ac:spMk id="3" creationId="{70E14294-C505-0664-A410-162216D98EDA}"/>
          </ac:spMkLst>
        </pc:spChg>
      </pc:sldChg>
      <pc:sldChg chg="modSp mod">
        <pc:chgData name="Hildegunn Fandrem" userId="77b384e7-8d01-4edd-857e-19544f492bd7" providerId="ADAL" clId="{0B1642EF-8692-47C8-BE3E-8562EF355677}" dt="2026-02-04T08:05:33.063" v="13600" actId="20577"/>
        <pc:sldMkLst>
          <pc:docMk/>
          <pc:sldMk cId="3126710982" sldId="3968"/>
        </pc:sldMkLst>
        <pc:spChg chg="mod">
          <ac:chgData name="Hildegunn Fandrem" userId="77b384e7-8d01-4edd-857e-19544f492bd7" providerId="ADAL" clId="{0B1642EF-8692-47C8-BE3E-8562EF355677}" dt="2026-02-04T08:05:33.063" v="13600" actId="20577"/>
          <ac:spMkLst>
            <pc:docMk/>
            <pc:sldMk cId="3126710982" sldId="3968"/>
            <ac:spMk id="3" creationId="{412CD12B-76F7-3165-9619-EBE790899909}"/>
          </ac:spMkLst>
        </pc:spChg>
      </pc:sldChg>
      <pc:sldChg chg="modSp mod">
        <pc:chgData name="Hildegunn Fandrem" userId="77b384e7-8d01-4edd-857e-19544f492bd7" providerId="ADAL" clId="{0B1642EF-8692-47C8-BE3E-8562EF355677}" dt="2026-02-02T20:21:13.171" v="12377" actId="27636"/>
        <pc:sldMkLst>
          <pc:docMk/>
          <pc:sldMk cId="2184369710" sldId="3969"/>
        </pc:sldMkLst>
        <pc:spChg chg="mod">
          <ac:chgData name="Hildegunn Fandrem" userId="77b384e7-8d01-4edd-857e-19544f492bd7" providerId="ADAL" clId="{0B1642EF-8692-47C8-BE3E-8562EF355677}" dt="2026-02-02T20:21:13.171" v="12377" actId="27636"/>
          <ac:spMkLst>
            <pc:docMk/>
            <pc:sldMk cId="2184369710" sldId="3969"/>
            <ac:spMk id="3" creationId="{99BFCBE9-AECB-4792-7392-1CE12BE6ED16}"/>
          </ac:spMkLst>
        </pc:spChg>
      </pc:sldChg>
      <pc:sldChg chg="modSp mod modNotesTx">
        <pc:chgData name="Hildegunn Fandrem" userId="77b384e7-8d01-4edd-857e-19544f492bd7" providerId="ADAL" clId="{0B1642EF-8692-47C8-BE3E-8562EF355677}" dt="2026-02-03T22:17:03.577" v="13551" actId="20577"/>
        <pc:sldMkLst>
          <pc:docMk/>
          <pc:sldMk cId="2811589001" sldId="3970"/>
        </pc:sldMkLst>
        <pc:spChg chg="mod">
          <ac:chgData name="Hildegunn Fandrem" userId="77b384e7-8d01-4edd-857e-19544f492bd7" providerId="ADAL" clId="{0B1642EF-8692-47C8-BE3E-8562EF355677}" dt="2026-02-02T20:23:34.457" v="12383" actId="20577"/>
          <ac:spMkLst>
            <pc:docMk/>
            <pc:sldMk cId="2811589001" sldId="3970"/>
            <ac:spMk id="6" creationId="{82ED7110-3799-6A50-7543-6F69643E3A72}"/>
          </ac:spMkLst>
        </pc:spChg>
      </pc:sldChg>
      <pc:sldMasterChg chg="delSldLayout">
        <pc:chgData name="Hildegunn Fandrem" userId="77b384e7-8d01-4edd-857e-19544f492bd7" providerId="ADAL" clId="{0B1642EF-8692-47C8-BE3E-8562EF355677}" dt="2026-01-20T10:31:11.187" v="69" actId="2696"/>
        <pc:sldMasterMkLst>
          <pc:docMk/>
          <pc:sldMasterMk cId="3154237465" sldId="2147483672"/>
        </pc:sldMasterMkLst>
      </pc:sldMasterChg>
    </pc:docChg>
  </pc:docChgLst>
  <pc:docChgLst>
    <pc:chgData name="Egil Nygaard" userId="1e934c39-99ea-4ece-a96e-71ec2fc8e2d4" providerId="ADAL" clId="{0CE0D29E-38E4-4948-BAE0-E572B760C7AB}"/>
    <pc:docChg chg="undo redo custSel addSld delSld modSld sldOrd delMainMaster modSection modNotesMaster">
      <pc:chgData name="Egil Nygaard" userId="1e934c39-99ea-4ece-a96e-71ec2fc8e2d4" providerId="ADAL" clId="{0CE0D29E-38E4-4948-BAE0-E572B760C7AB}" dt="2026-02-04T13:43:17.389" v="36612" actId="20577"/>
      <pc:docMkLst>
        <pc:docMk/>
      </pc:docMkLst>
      <pc:sldChg chg="add">
        <pc:chgData name="Egil Nygaard" userId="1e934c39-99ea-4ece-a96e-71ec2fc8e2d4" providerId="ADAL" clId="{0CE0D29E-38E4-4948-BAE0-E572B760C7AB}" dt="2026-02-02T12:51:38.735" v="35677"/>
        <pc:sldMkLst>
          <pc:docMk/>
          <pc:sldMk cId="620967630" sldId="258"/>
        </pc:sldMkLst>
      </pc:sldChg>
      <pc:sldChg chg="delSp modSp add del mod ord setBg delDesignElem modShow">
        <pc:chgData name="Egil Nygaard" userId="1e934c39-99ea-4ece-a96e-71ec2fc8e2d4" providerId="ADAL" clId="{0CE0D29E-38E4-4948-BAE0-E572B760C7AB}" dt="2026-02-02T12:51:34.383" v="35676" actId="2696"/>
        <pc:sldMkLst>
          <pc:docMk/>
          <pc:sldMk cId="1332187660" sldId="258"/>
        </pc:sldMkLst>
      </pc:sldChg>
      <pc:sldChg chg="modSp mod modAnim modNotesTx">
        <pc:chgData name="Egil Nygaard" userId="1e934c39-99ea-4ece-a96e-71ec2fc8e2d4" providerId="ADAL" clId="{0CE0D29E-38E4-4948-BAE0-E572B760C7AB}" dt="2026-02-04T13:39:57.728" v="36548" actId="20577"/>
        <pc:sldMkLst>
          <pc:docMk/>
          <pc:sldMk cId="3160592094" sldId="259"/>
        </pc:sldMkLst>
        <pc:spChg chg="mod">
          <ac:chgData name="Egil Nygaard" userId="1e934c39-99ea-4ece-a96e-71ec2fc8e2d4" providerId="ADAL" clId="{0CE0D29E-38E4-4948-BAE0-E572B760C7AB}" dt="2026-02-04T13:39:57.728" v="36548" actId="20577"/>
          <ac:spMkLst>
            <pc:docMk/>
            <pc:sldMk cId="3160592094" sldId="259"/>
            <ac:spMk id="3" creationId="{846235B1-F1CD-4B4F-8C16-24BBD77CF12F}"/>
          </ac:spMkLst>
        </pc:spChg>
        <pc:spChg chg="mod">
          <ac:chgData name="Egil Nygaard" userId="1e934c39-99ea-4ece-a96e-71ec2fc8e2d4" providerId="ADAL" clId="{0CE0D29E-38E4-4948-BAE0-E572B760C7AB}" dt="2026-02-02T15:47:22.068" v="35930" actId="113"/>
          <ac:spMkLst>
            <pc:docMk/>
            <pc:sldMk cId="3160592094" sldId="259"/>
            <ac:spMk id="4" creationId="{9448D949-99A6-CA24-AA42-984F61F1A821}"/>
          </ac:spMkLst>
        </pc:spChg>
      </pc:sldChg>
      <pc:sldChg chg="modSp mod modAnim modNotesTx">
        <pc:chgData name="Egil Nygaard" userId="1e934c39-99ea-4ece-a96e-71ec2fc8e2d4" providerId="ADAL" clId="{0CE0D29E-38E4-4948-BAE0-E572B760C7AB}" dt="2026-02-04T13:40:08.397" v="36558" actId="20577"/>
        <pc:sldMkLst>
          <pc:docMk/>
          <pc:sldMk cId="1531886102" sldId="262"/>
        </pc:sldMkLst>
        <pc:spChg chg="mod">
          <ac:chgData name="Egil Nygaard" userId="1e934c39-99ea-4ece-a96e-71ec2fc8e2d4" providerId="ADAL" clId="{0CE0D29E-38E4-4948-BAE0-E572B760C7AB}" dt="2026-01-30T14:34:38.792" v="33512" actId="1076"/>
          <ac:spMkLst>
            <pc:docMk/>
            <pc:sldMk cId="1531886102" sldId="262"/>
            <ac:spMk id="3" creationId="{0E5484E1-2A47-AF07-B687-130C7C3CC093}"/>
          </ac:spMkLst>
        </pc:spChg>
        <pc:spChg chg="mod">
          <ac:chgData name="Egil Nygaard" userId="1e934c39-99ea-4ece-a96e-71ec2fc8e2d4" providerId="ADAL" clId="{0CE0D29E-38E4-4948-BAE0-E572B760C7AB}" dt="2026-02-04T13:40:08.397" v="36558" actId="20577"/>
          <ac:spMkLst>
            <pc:docMk/>
            <pc:sldMk cId="1531886102" sldId="262"/>
            <ac:spMk id="5" creationId="{00000000-0000-0000-0000-000000000000}"/>
          </ac:spMkLst>
        </pc:spChg>
        <pc:picChg chg="mod">
          <ac:chgData name="Egil Nygaard" userId="1e934c39-99ea-4ece-a96e-71ec2fc8e2d4" providerId="ADAL" clId="{0CE0D29E-38E4-4948-BAE0-E572B760C7AB}" dt="2026-01-30T14:33:12.283" v="33500" actId="1076"/>
          <ac:picMkLst>
            <pc:docMk/>
            <pc:sldMk cId="1531886102" sldId="262"/>
            <ac:picMk id="6" creationId="{00000000-0000-0000-0000-000000000000}"/>
          </ac:picMkLst>
        </pc:picChg>
      </pc:sldChg>
      <pc:sldChg chg="modSp mod modAnim modNotesTx">
        <pc:chgData name="Egil Nygaard" userId="1e934c39-99ea-4ece-a96e-71ec2fc8e2d4" providerId="ADAL" clId="{0CE0D29E-38E4-4948-BAE0-E572B760C7AB}" dt="2026-02-04T13:41:15.261" v="36567" actId="115"/>
        <pc:sldMkLst>
          <pc:docMk/>
          <pc:sldMk cId="3265810596" sldId="281"/>
        </pc:sldMkLst>
        <pc:spChg chg="mod">
          <ac:chgData name="Egil Nygaard" userId="1e934c39-99ea-4ece-a96e-71ec2fc8e2d4" providerId="ADAL" clId="{0CE0D29E-38E4-4948-BAE0-E572B760C7AB}" dt="2026-02-02T15:48:05.900" v="35934" actId="113"/>
          <ac:spMkLst>
            <pc:docMk/>
            <pc:sldMk cId="3265810596" sldId="281"/>
            <ac:spMk id="4" creationId="{25A86BF2-2271-4092-8EE3-7EFD492C4D46}"/>
          </ac:spMkLst>
        </pc:spChg>
        <pc:spChg chg="mod">
          <ac:chgData name="Egil Nygaard" userId="1e934c39-99ea-4ece-a96e-71ec2fc8e2d4" providerId="ADAL" clId="{0CE0D29E-38E4-4948-BAE0-E572B760C7AB}" dt="2026-02-04T13:41:15.261" v="36567" actId="115"/>
          <ac:spMkLst>
            <pc:docMk/>
            <pc:sldMk cId="3265810596" sldId="281"/>
            <ac:spMk id="20" creationId="{C5DBA813-EFAF-436F-B012-1F862B2EE0E3}"/>
          </ac:spMkLst>
        </pc:spChg>
      </pc:sldChg>
      <pc:sldChg chg="modSp mod ord modNotesTx">
        <pc:chgData name="Egil Nygaard" userId="1e934c39-99ea-4ece-a96e-71ec2fc8e2d4" providerId="ADAL" clId="{0CE0D29E-38E4-4948-BAE0-E572B760C7AB}" dt="2026-02-02T14:47:23.252" v="35721" actId="1076"/>
        <pc:sldMkLst>
          <pc:docMk/>
          <pc:sldMk cId="2643672625" sldId="282"/>
        </pc:sldMkLst>
        <pc:picChg chg="mod">
          <ac:chgData name="Egil Nygaard" userId="1e934c39-99ea-4ece-a96e-71ec2fc8e2d4" providerId="ADAL" clId="{0CE0D29E-38E4-4948-BAE0-E572B760C7AB}" dt="2026-02-02T14:47:23.252" v="35721" actId="1076"/>
          <ac:picMkLst>
            <pc:docMk/>
            <pc:sldMk cId="2643672625" sldId="282"/>
            <ac:picMk id="4" creationId="{00000000-0000-0000-0000-000000000000}"/>
          </ac:picMkLst>
        </pc:picChg>
      </pc:sldChg>
      <pc:sldChg chg="modSp mod ord modAnim modNotesTx">
        <pc:chgData name="Egil Nygaard" userId="1e934c39-99ea-4ece-a96e-71ec2fc8e2d4" providerId="ADAL" clId="{0CE0D29E-38E4-4948-BAE0-E572B760C7AB}" dt="2026-02-04T11:50:29.934" v="36353" actId="20577"/>
        <pc:sldMkLst>
          <pc:docMk/>
          <pc:sldMk cId="3687749120" sldId="289"/>
        </pc:sldMkLst>
        <pc:spChg chg="mod">
          <ac:chgData name="Egil Nygaard" userId="1e934c39-99ea-4ece-a96e-71ec2fc8e2d4" providerId="ADAL" clId="{0CE0D29E-38E4-4948-BAE0-E572B760C7AB}" dt="2026-02-02T15:51:27.841" v="35955" actId="2711"/>
          <ac:spMkLst>
            <pc:docMk/>
            <pc:sldMk cId="3687749120" sldId="289"/>
            <ac:spMk id="2" creationId="{8875AB3C-3C1C-FB35-0345-5457925A0954}"/>
          </ac:spMkLst>
        </pc:spChg>
        <pc:spChg chg="mod">
          <ac:chgData name="Egil Nygaard" userId="1e934c39-99ea-4ece-a96e-71ec2fc8e2d4" providerId="ADAL" clId="{0CE0D29E-38E4-4948-BAE0-E572B760C7AB}" dt="2026-02-04T11:50:29.934" v="36353" actId="20577"/>
          <ac:spMkLst>
            <pc:docMk/>
            <pc:sldMk cId="3687749120" sldId="289"/>
            <ac:spMk id="3" creationId="{A124CACF-31BE-5274-74A7-681F925BC9C8}"/>
          </ac:spMkLst>
        </pc:spChg>
      </pc:sldChg>
      <pc:sldChg chg="modSp mod modAnim modNotesTx">
        <pc:chgData name="Egil Nygaard" userId="1e934c39-99ea-4ece-a96e-71ec2fc8e2d4" providerId="ADAL" clId="{0CE0D29E-38E4-4948-BAE0-E572B760C7AB}" dt="2026-02-04T11:16:59.818" v="36268"/>
        <pc:sldMkLst>
          <pc:docMk/>
          <pc:sldMk cId="291284740" sldId="294"/>
        </pc:sldMkLst>
        <pc:spChg chg="mod">
          <ac:chgData name="Egil Nygaard" userId="1e934c39-99ea-4ece-a96e-71ec2fc8e2d4" providerId="ADAL" clId="{0CE0D29E-38E4-4948-BAE0-E572B760C7AB}" dt="2026-02-02T15:50:41.934" v="35950" actId="113"/>
          <ac:spMkLst>
            <pc:docMk/>
            <pc:sldMk cId="291284740" sldId="294"/>
            <ac:spMk id="2" creationId="{2ECEB781-B7F4-9615-B208-2B0DAE8654D3}"/>
          </ac:spMkLst>
        </pc:spChg>
        <pc:spChg chg="mod">
          <ac:chgData name="Egil Nygaard" userId="1e934c39-99ea-4ece-a96e-71ec2fc8e2d4" providerId="ADAL" clId="{0CE0D29E-38E4-4948-BAE0-E572B760C7AB}" dt="2026-02-04T11:16:44.212" v="36266" actId="113"/>
          <ac:spMkLst>
            <pc:docMk/>
            <pc:sldMk cId="291284740" sldId="294"/>
            <ac:spMk id="3" creationId="{DF36E100-95B2-8771-AAAB-8963E7EE1701}"/>
          </ac:spMkLst>
        </pc:spChg>
        <pc:picChg chg="mod">
          <ac:chgData name="Egil Nygaard" userId="1e934c39-99ea-4ece-a96e-71ec2fc8e2d4" providerId="ADAL" clId="{0CE0D29E-38E4-4948-BAE0-E572B760C7AB}" dt="2026-02-02T15:43:00.577" v="35912" actId="14100"/>
          <ac:picMkLst>
            <pc:docMk/>
            <pc:sldMk cId="291284740" sldId="294"/>
            <ac:picMk id="5" creationId="{15CE8D7A-4C65-4B48-9672-0DB96332961F}"/>
          </ac:picMkLst>
        </pc:picChg>
      </pc:sldChg>
      <pc:sldChg chg="add del mod modShow modNotesTx">
        <pc:chgData name="Egil Nygaard" userId="1e934c39-99ea-4ece-a96e-71ec2fc8e2d4" providerId="ADAL" clId="{0CE0D29E-38E4-4948-BAE0-E572B760C7AB}" dt="2026-02-02T12:51:34.383" v="35676" actId="2696"/>
        <pc:sldMkLst>
          <pc:docMk/>
          <pc:sldMk cId="713097919" sldId="299"/>
        </pc:sldMkLst>
      </pc:sldChg>
      <pc:sldChg chg="add">
        <pc:chgData name="Egil Nygaard" userId="1e934c39-99ea-4ece-a96e-71ec2fc8e2d4" providerId="ADAL" clId="{0CE0D29E-38E4-4948-BAE0-E572B760C7AB}" dt="2026-02-02T12:51:38.735" v="35677"/>
        <pc:sldMkLst>
          <pc:docMk/>
          <pc:sldMk cId="3897344442" sldId="299"/>
        </pc:sldMkLst>
      </pc:sldChg>
      <pc:sldChg chg="ord modNotesTx">
        <pc:chgData name="Egil Nygaard" userId="1e934c39-99ea-4ece-a96e-71ec2fc8e2d4" providerId="ADAL" clId="{0CE0D29E-38E4-4948-BAE0-E572B760C7AB}" dt="2026-01-27T11:54:19.755" v="33262"/>
        <pc:sldMkLst>
          <pc:docMk/>
          <pc:sldMk cId="2450329379" sldId="300"/>
        </pc:sldMkLst>
      </pc:sldChg>
      <pc:sldChg chg="add">
        <pc:chgData name="Egil Nygaard" userId="1e934c39-99ea-4ece-a96e-71ec2fc8e2d4" providerId="ADAL" clId="{0CE0D29E-38E4-4948-BAE0-E572B760C7AB}" dt="2026-02-02T12:52:11.324" v="35679"/>
        <pc:sldMkLst>
          <pc:docMk/>
          <pc:sldMk cId="3598364759" sldId="307"/>
        </pc:sldMkLst>
      </pc:sldChg>
      <pc:sldChg chg="add del modNotesTx">
        <pc:chgData name="Egil Nygaard" userId="1e934c39-99ea-4ece-a96e-71ec2fc8e2d4" providerId="ADAL" clId="{0CE0D29E-38E4-4948-BAE0-E572B760C7AB}" dt="2026-02-02T12:52:06.424" v="35678" actId="2696"/>
        <pc:sldMkLst>
          <pc:docMk/>
          <pc:sldMk cId="3803050703" sldId="307"/>
        </pc:sldMkLst>
      </pc:sldChg>
      <pc:sldChg chg="modSp del mod modAnim modShow modCm">
        <pc:chgData name="Egil Nygaard" userId="1e934c39-99ea-4ece-a96e-71ec2fc8e2d4" providerId="ADAL" clId="{0CE0D29E-38E4-4948-BAE0-E572B760C7AB}" dt="2026-02-02T15:53:05.393" v="35972" actId="2696"/>
        <pc:sldMkLst>
          <pc:docMk/>
          <pc:sldMk cId="278431389" sldId="308"/>
        </pc:sldMkLst>
      </pc:sldChg>
      <pc:sldChg chg="add">
        <pc:chgData name="Egil Nygaard" userId="1e934c39-99ea-4ece-a96e-71ec2fc8e2d4" providerId="ADAL" clId="{0CE0D29E-38E4-4948-BAE0-E572B760C7AB}" dt="2026-02-02T15:53:10.885" v="35973"/>
        <pc:sldMkLst>
          <pc:docMk/>
          <pc:sldMk cId="2815358988" sldId="308"/>
        </pc:sldMkLst>
      </pc:sldChg>
      <pc:sldChg chg="modSp mod modCm modNotesTx">
        <pc:chgData name="Egil Nygaard" userId="1e934c39-99ea-4ece-a96e-71ec2fc8e2d4" providerId="ADAL" clId="{0CE0D29E-38E4-4948-BAE0-E572B760C7AB}" dt="2026-02-02T14:31:01.496" v="35718" actId="20577"/>
        <pc:sldMkLst>
          <pc:docMk/>
          <pc:sldMk cId="2556078386" sldId="322"/>
        </pc:sldMkLst>
        <pc:spChg chg="mod">
          <ac:chgData name="Egil Nygaard" userId="1e934c39-99ea-4ece-a96e-71ec2fc8e2d4" providerId="ADAL" clId="{0CE0D29E-38E4-4948-BAE0-E572B760C7AB}" dt="2026-01-18T09:33:59.930" v="6516" actId="20577"/>
          <ac:spMkLst>
            <pc:docMk/>
            <pc:sldMk cId="2556078386" sldId="322"/>
            <ac:spMk id="4" creationId="{50731D20-2F96-51CE-4E1B-61961EC5CCBB}"/>
          </ac:spMkLst>
        </pc:spChg>
        <pc:spChg chg="mod">
          <ac:chgData name="Egil Nygaard" userId="1e934c39-99ea-4ece-a96e-71ec2fc8e2d4" providerId="ADAL" clId="{0CE0D29E-38E4-4948-BAE0-E572B760C7AB}" dt="2026-01-18T09:34:46.618" v="6546" actId="27636"/>
          <ac:spMkLst>
            <pc:docMk/>
            <pc:sldMk cId="2556078386" sldId="322"/>
            <ac:spMk id="639" creationId="{185AB789-CF10-A62B-9168-8A844E4CF34E}"/>
          </ac:spMkLst>
        </pc:spChg>
        <pc:spChg chg="mod">
          <ac:chgData name="Egil Nygaard" userId="1e934c39-99ea-4ece-a96e-71ec2fc8e2d4" providerId="ADAL" clId="{0CE0D29E-38E4-4948-BAE0-E572B760C7AB}" dt="2026-01-18T09:35:36.393" v="6549" actId="20577"/>
          <ac:spMkLst>
            <pc:docMk/>
            <pc:sldMk cId="2556078386" sldId="322"/>
            <ac:spMk id="641" creationId="{343EF2BC-67E0-6B61-E7E6-1A7B2B32101A}"/>
          </ac:spMkLst>
        </pc:spChg>
      </pc:sldChg>
      <pc:sldChg chg="addSp delSp modSp mod delAnim modAnim modNotes modNotesTx">
        <pc:chgData name="Egil Nygaard" userId="1e934c39-99ea-4ece-a96e-71ec2fc8e2d4" providerId="ADAL" clId="{0CE0D29E-38E4-4948-BAE0-E572B760C7AB}" dt="2026-02-02T15:54:28.075" v="35976" actId="113"/>
        <pc:sldMkLst>
          <pc:docMk/>
          <pc:sldMk cId="858193582" sldId="330"/>
        </pc:sldMkLst>
        <pc:spChg chg="mod">
          <ac:chgData name="Egil Nygaard" userId="1e934c39-99ea-4ece-a96e-71ec2fc8e2d4" providerId="ADAL" clId="{0CE0D29E-38E4-4948-BAE0-E572B760C7AB}" dt="2026-01-19T16:07:02.494" v="26273" actId="1076"/>
          <ac:spMkLst>
            <pc:docMk/>
            <pc:sldMk cId="858193582" sldId="330"/>
            <ac:spMk id="3" creationId="{2A9CD12E-7D5F-F0B3-A105-7371FAC44F38}"/>
          </ac:spMkLst>
        </pc:spChg>
        <pc:spChg chg="mod">
          <ac:chgData name="Egil Nygaard" userId="1e934c39-99ea-4ece-a96e-71ec2fc8e2d4" providerId="ADAL" clId="{0CE0D29E-38E4-4948-BAE0-E572B760C7AB}" dt="2026-02-02T15:54:28.075" v="35976" actId="113"/>
          <ac:spMkLst>
            <pc:docMk/>
            <pc:sldMk cId="858193582" sldId="330"/>
            <ac:spMk id="6" creationId="{80F3F80B-6C81-C75A-D324-0DBFB91CF511}"/>
          </ac:spMkLst>
        </pc:spChg>
        <pc:grpChg chg="mod">
          <ac:chgData name="Egil Nygaard" userId="1e934c39-99ea-4ece-a96e-71ec2fc8e2d4" providerId="ADAL" clId="{0CE0D29E-38E4-4948-BAE0-E572B760C7AB}" dt="2026-01-19T16:07:02.494" v="26273" actId="1076"/>
          <ac:grpSpMkLst>
            <pc:docMk/>
            <pc:sldMk cId="858193582" sldId="330"/>
            <ac:grpSpMk id="9" creationId="{681BD3A0-0C65-57DB-E42B-E1D2AD31B613}"/>
          </ac:grpSpMkLst>
        </pc:grpChg>
      </pc:sldChg>
      <pc:sldChg chg="add">
        <pc:chgData name="Egil Nygaard" userId="1e934c39-99ea-4ece-a96e-71ec2fc8e2d4" providerId="ADAL" clId="{0CE0D29E-38E4-4948-BAE0-E572B760C7AB}" dt="2026-02-02T12:53:38.532" v="35681"/>
        <pc:sldMkLst>
          <pc:docMk/>
          <pc:sldMk cId="215057911" sldId="342"/>
        </pc:sldMkLst>
      </pc:sldChg>
      <pc:sldChg chg="modSp del mod ord modNotes modNotesTx">
        <pc:chgData name="Egil Nygaard" userId="1e934c39-99ea-4ece-a96e-71ec2fc8e2d4" providerId="ADAL" clId="{0CE0D29E-38E4-4948-BAE0-E572B760C7AB}" dt="2026-02-02T12:53:21.823" v="35680" actId="2696"/>
        <pc:sldMkLst>
          <pc:docMk/>
          <pc:sldMk cId="1791756504" sldId="342"/>
        </pc:sldMkLst>
      </pc:sldChg>
      <pc:sldChg chg="add">
        <pc:chgData name="Egil Nygaard" userId="1e934c39-99ea-4ece-a96e-71ec2fc8e2d4" providerId="ADAL" clId="{0CE0D29E-38E4-4948-BAE0-E572B760C7AB}" dt="2026-02-02T12:53:38.532" v="35681"/>
        <pc:sldMkLst>
          <pc:docMk/>
          <pc:sldMk cId="1306518940" sldId="343"/>
        </pc:sldMkLst>
      </pc:sldChg>
      <pc:sldChg chg="del ord modNotesTx">
        <pc:chgData name="Egil Nygaard" userId="1e934c39-99ea-4ece-a96e-71ec2fc8e2d4" providerId="ADAL" clId="{0CE0D29E-38E4-4948-BAE0-E572B760C7AB}" dt="2026-02-02T12:53:21.823" v="35680" actId="2696"/>
        <pc:sldMkLst>
          <pc:docMk/>
          <pc:sldMk cId="2123567348" sldId="343"/>
        </pc:sldMkLst>
      </pc:sldChg>
      <pc:sldChg chg="modNotesTx">
        <pc:chgData name="Egil Nygaard" userId="1e934c39-99ea-4ece-a96e-71ec2fc8e2d4" providerId="ADAL" clId="{0CE0D29E-38E4-4948-BAE0-E572B760C7AB}" dt="2026-01-30T14:40:15.605" v="33539" actId="20577"/>
        <pc:sldMkLst>
          <pc:docMk/>
          <pc:sldMk cId="3107154083" sldId="347"/>
        </pc:sldMkLst>
      </pc:sldChg>
      <pc:sldChg chg="modSp mod ord modNotesTx">
        <pc:chgData name="Egil Nygaard" userId="1e934c39-99ea-4ece-a96e-71ec2fc8e2d4" providerId="ADAL" clId="{0CE0D29E-38E4-4948-BAE0-E572B760C7AB}" dt="2026-01-27T11:43:19.284" v="33257"/>
        <pc:sldMkLst>
          <pc:docMk/>
          <pc:sldMk cId="3605090922" sldId="349"/>
        </pc:sldMkLst>
      </pc:sldChg>
      <pc:sldChg chg="modSp mod modNotesTx">
        <pc:chgData name="Egil Nygaard" userId="1e934c39-99ea-4ece-a96e-71ec2fc8e2d4" providerId="ADAL" clId="{0CE0D29E-38E4-4948-BAE0-E572B760C7AB}" dt="2026-02-04T13:37:43.054" v="36372" actId="20577"/>
        <pc:sldMkLst>
          <pc:docMk/>
          <pc:sldMk cId="353370099" sldId="350"/>
        </pc:sldMkLst>
        <pc:spChg chg="mod">
          <ac:chgData name="Egil Nygaard" userId="1e934c39-99ea-4ece-a96e-71ec2fc8e2d4" providerId="ADAL" clId="{0CE0D29E-38E4-4948-BAE0-E572B760C7AB}" dt="2026-01-30T13:57:09.250" v="33302" actId="14100"/>
          <ac:spMkLst>
            <pc:docMk/>
            <pc:sldMk cId="353370099" sldId="350"/>
            <ac:spMk id="3" creationId="{00000000-0000-0000-0000-000000000000}"/>
          </ac:spMkLst>
        </pc:spChg>
      </pc:sldChg>
      <pc:sldChg chg="add">
        <pc:chgData name="Egil Nygaard" userId="1e934c39-99ea-4ece-a96e-71ec2fc8e2d4" providerId="ADAL" clId="{0CE0D29E-38E4-4948-BAE0-E572B760C7AB}" dt="2026-02-02T12:51:38.735" v="35677"/>
        <pc:sldMkLst>
          <pc:docMk/>
          <pc:sldMk cId="1488390311" sldId="352"/>
        </pc:sldMkLst>
      </pc:sldChg>
      <pc:sldChg chg="add del mod modShow modNotesTx">
        <pc:chgData name="Egil Nygaard" userId="1e934c39-99ea-4ece-a96e-71ec2fc8e2d4" providerId="ADAL" clId="{0CE0D29E-38E4-4948-BAE0-E572B760C7AB}" dt="2026-02-02T12:51:34.383" v="35676" actId="2696"/>
        <pc:sldMkLst>
          <pc:docMk/>
          <pc:sldMk cId="3122066074" sldId="352"/>
        </pc:sldMkLst>
      </pc:sldChg>
      <pc:sldChg chg="addSp delSp modSp mod modAnim modCm modNotesTx">
        <pc:chgData name="Egil Nygaard" userId="1e934c39-99ea-4ece-a96e-71ec2fc8e2d4" providerId="ADAL" clId="{0CE0D29E-38E4-4948-BAE0-E572B760C7AB}" dt="2026-01-30T14:26:56.484" v="33452"/>
        <pc:sldMkLst>
          <pc:docMk/>
          <pc:sldMk cId="241236319" sldId="354"/>
        </pc:sldMkLst>
        <pc:spChg chg="add mod">
          <ac:chgData name="Egil Nygaard" userId="1e934c39-99ea-4ece-a96e-71ec2fc8e2d4" providerId="ADAL" clId="{0CE0D29E-38E4-4948-BAE0-E572B760C7AB}" dt="2026-01-30T14:12:15.609" v="33421" actId="1076"/>
          <ac:spMkLst>
            <pc:docMk/>
            <pc:sldMk cId="241236319" sldId="354"/>
            <ac:spMk id="3" creationId="{C3BBC6D0-03F7-94AF-11EA-FC302D42100C}"/>
          </ac:spMkLst>
        </pc:spChg>
        <pc:spChg chg="add mod">
          <ac:chgData name="Egil Nygaard" userId="1e934c39-99ea-4ece-a96e-71ec2fc8e2d4" providerId="ADAL" clId="{0CE0D29E-38E4-4948-BAE0-E572B760C7AB}" dt="2026-01-30T14:12:10.943" v="33420" actId="1076"/>
          <ac:spMkLst>
            <pc:docMk/>
            <pc:sldMk cId="241236319" sldId="354"/>
            <ac:spMk id="4" creationId="{502F2CFB-587A-7534-E9DF-B3176D1A73FD}"/>
          </ac:spMkLst>
        </pc:spChg>
        <pc:spChg chg="add mod">
          <ac:chgData name="Egil Nygaard" userId="1e934c39-99ea-4ece-a96e-71ec2fc8e2d4" providerId="ADAL" clId="{0CE0D29E-38E4-4948-BAE0-E572B760C7AB}" dt="2026-01-30T14:24:34.222" v="33440" actId="208"/>
          <ac:spMkLst>
            <pc:docMk/>
            <pc:sldMk cId="241236319" sldId="354"/>
            <ac:spMk id="5" creationId="{898E57CE-78EC-9BAA-2182-3E25AA57E72F}"/>
          </ac:spMkLst>
        </pc:spChg>
        <pc:spChg chg="mod">
          <ac:chgData name="Egil Nygaard" userId="1e934c39-99ea-4ece-a96e-71ec2fc8e2d4" providerId="ADAL" clId="{0CE0D29E-38E4-4948-BAE0-E572B760C7AB}" dt="2026-01-13T14:11:36.371" v="341" actId="207"/>
          <ac:spMkLst>
            <pc:docMk/>
            <pc:sldMk cId="241236319" sldId="354"/>
            <ac:spMk id="33" creationId="{BF6E518F-E67B-568C-7DC1-49ED0858AC98}"/>
          </ac:spMkLst>
        </pc:spChg>
        <pc:spChg chg="mod">
          <ac:chgData name="Egil Nygaard" userId="1e934c39-99ea-4ece-a96e-71ec2fc8e2d4" providerId="ADAL" clId="{0CE0D29E-38E4-4948-BAE0-E572B760C7AB}" dt="2026-01-13T14:12:38.910" v="343" actId="20577"/>
          <ac:spMkLst>
            <pc:docMk/>
            <pc:sldMk cId="241236319" sldId="354"/>
            <ac:spMk id="34" creationId="{773009A1-4C11-4621-1DB1-C672E5EFA5BE}"/>
          </ac:spMkLst>
        </pc:spChg>
      </pc:sldChg>
      <pc:sldChg chg="modSp mod modNotesTx">
        <pc:chgData name="Egil Nygaard" userId="1e934c39-99ea-4ece-a96e-71ec2fc8e2d4" providerId="ADAL" clId="{0CE0D29E-38E4-4948-BAE0-E572B760C7AB}" dt="2026-02-02T14:56:11.398" v="35870" actId="20577"/>
        <pc:sldMkLst>
          <pc:docMk/>
          <pc:sldMk cId="1023658458" sldId="355"/>
        </pc:sldMkLst>
        <pc:spChg chg="mod">
          <ac:chgData name="Egil Nygaard" userId="1e934c39-99ea-4ece-a96e-71ec2fc8e2d4" providerId="ADAL" clId="{0CE0D29E-38E4-4948-BAE0-E572B760C7AB}" dt="2026-01-13T14:12:54.989" v="351" actId="20577"/>
          <ac:spMkLst>
            <pc:docMk/>
            <pc:sldMk cId="1023658458" sldId="355"/>
            <ac:spMk id="2" creationId="{F339201C-EB4E-95DB-931D-F1B686AD77C3}"/>
          </ac:spMkLst>
        </pc:spChg>
        <pc:spChg chg="mod">
          <ac:chgData name="Egil Nygaard" userId="1e934c39-99ea-4ece-a96e-71ec2fc8e2d4" providerId="ADAL" clId="{0CE0D29E-38E4-4948-BAE0-E572B760C7AB}" dt="2026-01-30T14:22:00.267" v="33430" actId="20577"/>
          <ac:spMkLst>
            <pc:docMk/>
            <pc:sldMk cId="1023658458" sldId="355"/>
            <ac:spMk id="3" creationId="{D22179C5-AC1F-3C00-39EA-CF6EC2C76FD5}"/>
          </ac:spMkLst>
        </pc:spChg>
      </pc:sldChg>
      <pc:sldChg chg="add">
        <pc:chgData name="Egil Nygaard" userId="1e934c39-99ea-4ece-a96e-71ec2fc8e2d4" providerId="ADAL" clId="{0CE0D29E-38E4-4948-BAE0-E572B760C7AB}" dt="2026-02-02T12:51:38.735" v="35677"/>
        <pc:sldMkLst>
          <pc:docMk/>
          <pc:sldMk cId="143178744" sldId="357"/>
        </pc:sldMkLst>
      </pc:sldChg>
      <pc:sldChg chg="add del">
        <pc:chgData name="Egil Nygaard" userId="1e934c39-99ea-4ece-a96e-71ec2fc8e2d4" providerId="ADAL" clId="{0CE0D29E-38E4-4948-BAE0-E572B760C7AB}" dt="2026-02-02T12:51:34.383" v="35676" actId="2696"/>
        <pc:sldMkLst>
          <pc:docMk/>
          <pc:sldMk cId="4124234634" sldId="357"/>
        </pc:sldMkLst>
      </pc:sldChg>
      <pc:sldChg chg="modCm modNotesTx">
        <pc:chgData name="Egil Nygaard" userId="1e934c39-99ea-4ece-a96e-71ec2fc8e2d4" providerId="ADAL" clId="{0CE0D29E-38E4-4948-BAE0-E572B760C7AB}" dt="2026-01-27T12:17:04.829" v="33275"/>
        <pc:sldMkLst>
          <pc:docMk/>
          <pc:sldMk cId="3894339098" sldId="359"/>
        </pc:sldMkLst>
      </pc:sldChg>
      <pc:sldChg chg="modSp del mod modCm modNotesTx">
        <pc:chgData name="Egil Nygaard" userId="1e934c39-99ea-4ece-a96e-71ec2fc8e2d4" providerId="ADAL" clId="{0CE0D29E-38E4-4948-BAE0-E572B760C7AB}" dt="2026-02-04T11:09:11.929" v="36067" actId="2696"/>
        <pc:sldMkLst>
          <pc:docMk/>
          <pc:sldMk cId="3060329116" sldId="364"/>
        </pc:sldMkLst>
      </pc:sldChg>
      <pc:sldChg chg="modSp mod modNotesTx">
        <pc:chgData name="Egil Nygaard" userId="1e934c39-99ea-4ece-a96e-71ec2fc8e2d4" providerId="ADAL" clId="{0CE0D29E-38E4-4948-BAE0-E572B760C7AB}" dt="2026-02-02T15:47:08.536" v="35928" actId="2711"/>
        <pc:sldMkLst>
          <pc:docMk/>
          <pc:sldMk cId="3591688772" sldId="365"/>
        </pc:sldMkLst>
        <pc:spChg chg="mod">
          <ac:chgData name="Egil Nygaard" userId="1e934c39-99ea-4ece-a96e-71ec2fc8e2d4" providerId="ADAL" clId="{0CE0D29E-38E4-4948-BAE0-E572B760C7AB}" dt="2026-02-02T15:47:08.536" v="35928" actId="2711"/>
          <ac:spMkLst>
            <pc:docMk/>
            <pc:sldMk cId="3591688772" sldId="365"/>
            <ac:spMk id="3" creationId="{593058EC-DC5E-44F2-893A-00B856C97D69}"/>
          </ac:spMkLst>
        </pc:spChg>
      </pc:sldChg>
      <pc:sldChg chg="modSp mod modNotesTx">
        <pc:chgData name="Egil Nygaard" userId="1e934c39-99ea-4ece-a96e-71ec2fc8e2d4" providerId="ADAL" clId="{0CE0D29E-38E4-4948-BAE0-E572B760C7AB}" dt="2026-02-04T13:40:26.851" v="36559" actId="20577"/>
        <pc:sldMkLst>
          <pc:docMk/>
          <pc:sldMk cId="1638319254" sldId="367"/>
        </pc:sldMkLst>
        <pc:spChg chg="mod">
          <ac:chgData name="Egil Nygaard" userId="1e934c39-99ea-4ece-a96e-71ec2fc8e2d4" providerId="ADAL" clId="{0CE0D29E-38E4-4948-BAE0-E572B760C7AB}" dt="2026-02-02T15:46:32.354" v="35926" actId="113"/>
          <ac:spMkLst>
            <pc:docMk/>
            <pc:sldMk cId="1638319254" sldId="367"/>
            <ac:spMk id="2" creationId="{4565BC56-ED17-4C9E-804D-39ED19B116C9}"/>
          </ac:spMkLst>
        </pc:spChg>
        <pc:spChg chg="mod">
          <ac:chgData name="Egil Nygaard" userId="1e934c39-99ea-4ece-a96e-71ec2fc8e2d4" providerId="ADAL" clId="{0CE0D29E-38E4-4948-BAE0-E572B760C7AB}" dt="2026-02-04T13:40:26.851" v="36559" actId="20577"/>
          <ac:spMkLst>
            <pc:docMk/>
            <pc:sldMk cId="1638319254" sldId="367"/>
            <ac:spMk id="3" creationId="{B03EFE6D-3BA5-4221-BFC6-2ADD56C7C964}"/>
          </ac:spMkLst>
        </pc:spChg>
      </pc:sldChg>
      <pc:sldChg chg="modSp del mod modShow modNotes modNotesTx">
        <pc:chgData name="Egil Nygaard" userId="1e934c39-99ea-4ece-a96e-71ec2fc8e2d4" providerId="ADAL" clId="{0CE0D29E-38E4-4948-BAE0-E572B760C7AB}" dt="2026-02-02T12:52:06.424" v="35678" actId="2696"/>
        <pc:sldMkLst>
          <pc:docMk/>
          <pc:sldMk cId="559783459" sldId="371"/>
        </pc:sldMkLst>
      </pc:sldChg>
      <pc:sldChg chg="add">
        <pc:chgData name="Egil Nygaard" userId="1e934c39-99ea-4ece-a96e-71ec2fc8e2d4" providerId="ADAL" clId="{0CE0D29E-38E4-4948-BAE0-E572B760C7AB}" dt="2026-02-02T12:52:11.324" v="35679"/>
        <pc:sldMkLst>
          <pc:docMk/>
          <pc:sldMk cId="3919003720" sldId="371"/>
        </pc:sldMkLst>
      </pc:sldChg>
      <pc:sldChg chg="modSp mod ord">
        <pc:chgData name="Egil Nygaard" userId="1e934c39-99ea-4ece-a96e-71ec2fc8e2d4" providerId="ADAL" clId="{0CE0D29E-38E4-4948-BAE0-E572B760C7AB}" dt="2026-02-02T14:39:30.121" v="35720" actId="20577"/>
        <pc:sldMkLst>
          <pc:docMk/>
          <pc:sldMk cId="3055264835" sldId="378"/>
        </pc:sldMkLst>
        <pc:spChg chg="mod">
          <ac:chgData name="Egil Nygaard" userId="1e934c39-99ea-4ece-a96e-71ec2fc8e2d4" providerId="ADAL" clId="{0CE0D29E-38E4-4948-BAE0-E572B760C7AB}" dt="2026-02-02T14:39:30.121" v="35720" actId="20577"/>
          <ac:spMkLst>
            <pc:docMk/>
            <pc:sldMk cId="3055264835" sldId="378"/>
            <ac:spMk id="4" creationId="{C02DCD1A-54C3-DAC9-D924-8F0AF596E8FD}"/>
          </ac:spMkLst>
        </pc:spChg>
      </pc:sldChg>
      <pc:sldChg chg="modSp mod">
        <pc:chgData name="Egil Nygaard" userId="1e934c39-99ea-4ece-a96e-71ec2fc8e2d4" providerId="ADAL" clId="{0CE0D29E-38E4-4948-BAE0-E572B760C7AB}" dt="2026-02-02T15:36:42.165" v="35884" actId="403"/>
        <pc:sldMkLst>
          <pc:docMk/>
          <pc:sldMk cId="3559830009" sldId="384"/>
        </pc:sldMkLst>
        <pc:spChg chg="mod">
          <ac:chgData name="Egil Nygaard" userId="1e934c39-99ea-4ece-a96e-71ec2fc8e2d4" providerId="ADAL" clId="{0CE0D29E-38E4-4948-BAE0-E572B760C7AB}" dt="2026-02-02T15:36:23.655" v="35881" actId="403"/>
          <ac:spMkLst>
            <pc:docMk/>
            <pc:sldMk cId="3559830009" sldId="384"/>
            <ac:spMk id="4" creationId="{14245252-3972-6370-DEF8-6584BC09A5BA}"/>
          </ac:spMkLst>
        </pc:spChg>
        <pc:spChg chg="mod">
          <ac:chgData name="Egil Nygaard" userId="1e934c39-99ea-4ece-a96e-71ec2fc8e2d4" providerId="ADAL" clId="{0CE0D29E-38E4-4948-BAE0-E572B760C7AB}" dt="2026-02-02T15:36:42.165" v="35884" actId="403"/>
          <ac:spMkLst>
            <pc:docMk/>
            <pc:sldMk cId="3559830009" sldId="384"/>
            <ac:spMk id="11" creationId="{9A39F849-8392-BB3A-DA5C-D4B74F04E692}"/>
          </ac:spMkLst>
        </pc:spChg>
      </pc:sldChg>
      <pc:sldChg chg="addSp delSp modSp del mod setBg modShow modCm">
        <pc:chgData name="Egil Nygaard" userId="1e934c39-99ea-4ece-a96e-71ec2fc8e2d4" providerId="ADAL" clId="{0CE0D29E-38E4-4948-BAE0-E572B760C7AB}" dt="2026-02-04T11:58:25.983" v="36368" actId="47"/>
        <pc:sldMkLst>
          <pc:docMk/>
          <pc:sldMk cId="4227618429" sldId="385"/>
        </pc:sldMkLst>
      </pc:sldChg>
      <pc:sldChg chg="modSp mod modNotesTx">
        <pc:chgData name="Egil Nygaard" userId="1e934c39-99ea-4ece-a96e-71ec2fc8e2d4" providerId="ADAL" clId="{0CE0D29E-38E4-4948-BAE0-E572B760C7AB}" dt="2026-02-02T15:41:05.789" v="35902" actId="20577"/>
        <pc:sldMkLst>
          <pc:docMk/>
          <pc:sldMk cId="2116873619" sldId="391"/>
        </pc:sldMkLst>
        <pc:picChg chg="mod">
          <ac:chgData name="Egil Nygaard" userId="1e934c39-99ea-4ece-a96e-71ec2fc8e2d4" providerId="ADAL" clId="{0CE0D29E-38E4-4948-BAE0-E572B760C7AB}" dt="2026-02-02T15:37:24.867" v="35885" actId="1440"/>
          <ac:picMkLst>
            <pc:docMk/>
            <pc:sldMk cId="2116873619" sldId="391"/>
            <ac:picMk id="6" creationId="{982EFC50-F87C-D3C7-2D42-7B5C67CDF9B3}"/>
          </ac:picMkLst>
        </pc:picChg>
      </pc:sldChg>
      <pc:sldChg chg="modSp mod">
        <pc:chgData name="Egil Nygaard" userId="1e934c39-99ea-4ece-a96e-71ec2fc8e2d4" providerId="ADAL" clId="{0CE0D29E-38E4-4948-BAE0-E572B760C7AB}" dt="2026-02-02T15:44:29.024" v="35922" actId="2711"/>
        <pc:sldMkLst>
          <pc:docMk/>
          <pc:sldMk cId="3408159918" sldId="392"/>
        </pc:sldMkLst>
        <pc:spChg chg="mod">
          <ac:chgData name="Egil Nygaard" userId="1e934c39-99ea-4ece-a96e-71ec2fc8e2d4" providerId="ADAL" clId="{0CE0D29E-38E4-4948-BAE0-E572B760C7AB}" dt="2026-02-02T15:44:29.024" v="35922" actId="2711"/>
          <ac:spMkLst>
            <pc:docMk/>
            <pc:sldMk cId="3408159918" sldId="392"/>
            <ac:spMk id="4" creationId="{FEF79C74-3A7A-B1DF-C213-3D918A0EFD84}"/>
          </ac:spMkLst>
        </pc:spChg>
      </pc:sldChg>
      <pc:sldChg chg="modSp mod modNotes modNotesTx">
        <pc:chgData name="Egil Nygaard" userId="1e934c39-99ea-4ece-a96e-71ec2fc8e2d4" providerId="ADAL" clId="{0CE0D29E-38E4-4948-BAE0-E572B760C7AB}" dt="2026-02-04T13:43:17.389" v="36612" actId="20577"/>
        <pc:sldMkLst>
          <pc:docMk/>
          <pc:sldMk cId="395708466" sldId="3868"/>
        </pc:sldMkLst>
        <pc:spChg chg="mod">
          <ac:chgData name="Egil Nygaard" userId="1e934c39-99ea-4ece-a96e-71ec2fc8e2d4" providerId="ADAL" clId="{0CE0D29E-38E4-4948-BAE0-E572B760C7AB}" dt="2026-02-02T15:48:52.999" v="35937" actId="2711"/>
          <ac:spMkLst>
            <pc:docMk/>
            <pc:sldMk cId="395708466" sldId="3868"/>
            <ac:spMk id="2" creationId="{00000000-0000-0000-0000-000000000000}"/>
          </ac:spMkLst>
        </pc:spChg>
        <pc:spChg chg="mod">
          <ac:chgData name="Egil Nygaard" userId="1e934c39-99ea-4ece-a96e-71ec2fc8e2d4" providerId="ADAL" clId="{0CE0D29E-38E4-4948-BAE0-E572B760C7AB}" dt="2026-02-02T15:48:58.472" v="35938" actId="2711"/>
          <ac:spMkLst>
            <pc:docMk/>
            <pc:sldMk cId="395708466" sldId="3868"/>
            <ac:spMk id="3" creationId="{00000000-0000-0000-0000-000000000000}"/>
          </ac:spMkLst>
        </pc:spChg>
      </pc:sldChg>
      <pc:sldChg chg="modSp mod modNotesTx">
        <pc:chgData name="Egil Nygaard" userId="1e934c39-99ea-4ece-a96e-71ec2fc8e2d4" providerId="ADAL" clId="{0CE0D29E-38E4-4948-BAE0-E572B760C7AB}" dt="2026-02-02T15:48:38.168" v="35936" actId="2711"/>
        <pc:sldMkLst>
          <pc:docMk/>
          <pc:sldMk cId="391602482" sldId="3872"/>
        </pc:sldMkLst>
        <pc:spChg chg="mod">
          <ac:chgData name="Egil Nygaard" userId="1e934c39-99ea-4ece-a96e-71ec2fc8e2d4" providerId="ADAL" clId="{0CE0D29E-38E4-4948-BAE0-E572B760C7AB}" dt="2026-02-02T15:48:38.168" v="35936" actId="2711"/>
          <ac:spMkLst>
            <pc:docMk/>
            <pc:sldMk cId="391602482" sldId="3872"/>
            <ac:spMk id="2" creationId="{7589CEC2-C8BB-1337-7109-0268587350E2}"/>
          </ac:spMkLst>
        </pc:spChg>
        <pc:spChg chg="mod">
          <ac:chgData name="Egil Nygaard" userId="1e934c39-99ea-4ece-a96e-71ec2fc8e2d4" providerId="ADAL" clId="{0CE0D29E-38E4-4948-BAE0-E572B760C7AB}" dt="2026-02-02T15:48:28.604" v="35935" actId="2711"/>
          <ac:spMkLst>
            <pc:docMk/>
            <pc:sldMk cId="391602482" sldId="3872"/>
            <ac:spMk id="4" creationId="{3DCF2DC9-D700-75ED-CC61-8FAD8DEC5D63}"/>
          </ac:spMkLst>
        </pc:spChg>
      </pc:sldChg>
      <pc:sldChg chg="modSp mod modCm modNotesTx">
        <pc:chgData name="Egil Nygaard" userId="1e934c39-99ea-4ece-a96e-71ec2fc8e2d4" providerId="ADAL" clId="{0CE0D29E-38E4-4948-BAE0-E572B760C7AB}" dt="2026-01-30T14:00:55.990" v="33380" actId="20577"/>
        <pc:sldMkLst>
          <pc:docMk/>
          <pc:sldMk cId="3454261596" sldId="3874"/>
        </pc:sldMkLst>
        <pc:spChg chg="mod">
          <ac:chgData name="Egil Nygaard" userId="1e934c39-99ea-4ece-a96e-71ec2fc8e2d4" providerId="ADAL" clId="{0CE0D29E-38E4-4948-BAE0-E572B760C7AB}" dt="2026-01-30T14:00:55.990" v="33380" actId="20577"/>
          <ac:spMkLst>
            <pc:docMk/>
            <pc:sldMk cId="3454261596" sldId="3874"/>
            <ac:spMk id="3" creationId="{6664D235-16C2-DFD4-5EC5-D6B6B0279F4D}"/>
          </ac:spMkLst>
        </pc:spChg>
      </pc:sldChg>
      <pc:sldChg chg="modSp mod modAnim modNotesTx">
        <pc:chgData name="Egil Nygaard" userId="1e934c39-99ea-4ece-a96e-71ec2fc8e2d4" providerId="ADAL" clId="{0CE0D29E-38E4-4948-BAE0-E572B760C7AB}" dt="2026-02-04T11:13:18.212" v="36078"/>
        <pc:sldMkLst>
          <pc:docMk/>
          <pc:sldMk cId="1596239856" sldId="3907"/>
        </pc:sldMkLst>
        <pc:spChg chg="mod">
          <ac:chgData name="Egil Nygaard" userId="1e934c39-99ea-4ece-a96e-71ec2fc8e2d4" providerId="ADAL" clId="{0CE0D29E-38E4-4948-BAE0-E572B760C7AB}" dt="2026-02-02T15:49:40.285" v="35941" actId="113"/>
          <ac:spMkLst>
            <pc:docMk/>
            <pc:sldMk cId="1596239856" sldId="3907"/>
            <ac:spMk id="2" creationId="{C4966D29-0D62-9EB0-C3CD-54FC36E11DF0}"/>
          </ac:spMkLst>
        </pc:spChg>
        <pc:spChg chg="mod">
          <ac:chgData name="Egil Nygaard" userId="1e934c39-99ea-4ece-a96e-71ec2fc8e2d4" providerId="ADAL" clId="{0CE0D29E-38E4-4948-BAE0-E572B760C7AB}" dt="2026-02-04T11:13:08.880" v="36077" actId="113"/>
          <ac:spMkLst>
            <pc:docMk/>
            <pc:sldMk cId="1596239856" sldId="3907"/>
            <ac:spMk id="3" creationId="{CA78E478-39A4-2986-6A4D-DEADA42EBE33}"/>
          </ac:spMkLst>
        </pc:spChg>
        <pc:picChg chg="mod">
          <ac:chgData name="Egil Nygaard" userId="1e934c39-99ea-4ece-a96e-71ec2fc8e2d4" providerId="ADAL" clId="{0CE0D29E-38E4-4948-BAE0-E572B760C7AB}" dt="2026-02-02T15:42:05.521" v="35906" actId="14100"/>
          <ac:picMkLst>
            <pc:docMk/>
            <pc:sldMk cId="1596239856" sldId="3907"/>
            <ac:picMk id="6" creationId="{282BA837-35A1-1FB9-D5CC-34CEFB2EBD37}"/>
          </ac:picMkLst>
        </pc:picChg>
      </pc:sldChg>
      <pc:sldChg chg="modSp mod modAnim modNotesTx">
        <pc:chgData name="Egil Nygaard" userId="1e934c39-99ea-4ece-a96e-71ec2fc8e2d4" providerId="ADAL" clId="{0CE0D29E-38E4-4948-BAE0-E572B760C7AB}" dt="2026-02-04T11:18:18.947" v="36272"/>
        <pc:sldMkLst>
          <pc:docMk/>
          <pc:sldMk cId="2721882042" sldId="3908"/>
        </pc:sldMkLst>
        <pc:spChg chg="mod">
          <ac:chgData name="Egil Nygaard" userId="1e934c39-99ea-4ece-a96e-71ec2fc8e2d4" providerId="ADAL" clId="{0CE0D29E-38E4-4948-BAE0-E572B760C7AB}" dt="2026-02-02T15:52:36.483" v="35969"/>
          <ac:spMkLst>
            <pc:docMk/>
            <pc:sldMk cId="2721882042" sldId="3908"/>
            <ac:spMk id="2" creationId="{A7621D95-A610-3331-F118-18D5AC0AA451}"/>
          </ac:spMkLst>
        </pc:spChg>
        <pc:spChg chg="mod">
          <ac:chgData name="Egil Nygaard" userId="1e934c39-99ea-4ece-a96e-71ec2fc8e2d4" providerId="ADAL" clId="{0CE0D29E-38E4-4948-BAE0-E572B760C7AB}" dt="2026-01-19T15:24:37.071" v="25128" actId="27636"/>
          <ac:spMkLst>
            <pc:docMk/>
            <pc:sldMk cId="2721882042" sldId="3908"/>
            <ac:spMk id="9" creationId="{BD612D4A-DC29-B98F-4376-D55F00591F3D}"/>
          </ac:spMkLst>
        </pc:spChg>
        <pc:picChg chg="mod">
          <ac:chgData name="Egil Nygaard" userId="1e934c39-99ea-4ece-a96e-71ec2fc8e2d4" providerId="ADAL" clId="{0CE0D29E-38E4-4948-BAE0-E572B760C7AB}" dt="2026-02-02T15:43:41.744" v="35921" actId="1076"/>
          <ac:picMkLst>
            <pc:docMk/>
            <pc:sldMk cId="2721882042" sldId="3908"/>
            <ac:picMk id="5" creationId="{792333B5-F65A-F6F6-D48C-51F9EAE2D1A5}"/>
          </ac:picMkLst>
        </pc:picChg>
      </pc:sldChg>
      <pc:sldChg chg="modSp mod modNotesTx">
        <pc:chgData name="Egil Nygaard" userId="1e934c39-99ea-4ece-a96e-71ec2fc8e2d4" providerId="ADAL" clId="{0CE0D29E-38E4-4948-BAE0-E572B760C7AB}" dt="2026-01-30T14:01:48.384" v="33387" actId="20577"/>
        <pc:sldMkLst>
          <pc:docMk/>
          <pc:sldMk cId="2350120937" sldId="3911"/>
        </pc:sldMkLst>
        <pc:spChg chg="mod">
          <ac:chgData name="Egil Nygaard" userId="1e934c39-99ea-4ece-a96e-71ec2fc8e2d4" providerId="ADAL" clId="{0CE0D29E-38E4-4948-BAE0-E572B760C7AB}" dt="2026-01-30T14:01:48.384" v="33387" actId="20577"/>
          <ac:spMkLst>
            <pc:docMk/>
            <pc:sldMk cId="2350120937" sldId="3911"/>
            <ac:spMk id="3" creationId="{6664D235-16C2-DFD4-5EC5-D6B6B0279F4D}"/>
          </ac:spMkLst>
        </pc:spChg>
      </pc:sldChg>
      <pc:sldChg chg="modSp mod modCm modNotesTx">
        <pc:chgData name="Egil Nygaard" userId="1e934c39-99ea-4ece-a96e-71ec2fc8e2d4" providerId="ADAL" clId="{0CE0D29E-38E4-4948-BAE0-E572B760C7AB}" dt="2026-01-30T14:02:23.452" v="33392" actId="207"/>
        <pc:sldMkLst>
          <pc:docMk/>
          <pc:sldMk cId="2498212871" sldId="3912"/>
        </pc:sldMkLst>
        <pc:spChg chg="mod">
          <ac:chgData name="Egil Nygaard" userId="1e934c39-99ea-4ece-a96e-71ec2fc8e2d4" providerId="ADAL" clId="{0CE0D29E-38E4-4948-BAE0-E572B760C7AB}" dt="2026-01-30T14:02:23.452" v="33392" actId="207"/>
          <ac:spMkLst>
            <pc:docMk/>
            <pc:sldMk cId="2498212871" sldId="3912"/>
            <ac:spMk id="3" creationId="{6664D235-16C2-DFD4-5EC5-D6B6B0279F4D}"/>
          </ac:spMkLst>
        </pc:spChg>
      </pc:sldChg>
      <pc:sldChg chg="modSp mod modNotesTx">
        <pc:chgData name="Egil Nygaard" userId="1e934c39-99ea-4ece-a96e-71ec2fc8e2d4" providerId="ADAL" clId="{0CE0D29E-38E4-4948-BAE0-E572B760C7AB}" dt="2026-02-04T13:42:37.544" v="36591" actId="6549"/>
        <pc:sldMkLst>
          <pc:docMk/>
          <pc:sldMk cId="3330100927" sldId="3914"/>
        </pc:sldMkLst>
        <pc:spChg chg="mod">
          <ac:chgData name="Egil Nygaard" userId="1e934c39-99ea-4ece-a96e-71ec2fc8e2d4" providerId="ADAL" clId="{0CE0D29E-38E4-4948-BAE0-E572B760C7AB}" dt="2026-01-30T14:03:00.373" v="33395" actId="207"/>
          <ac:spMkLst>
            <pc:docMk/>
            <pc:sldMk cId="3330100927" sldId="3914"/>
            <ac:spMk id="3" creationId="{6664D235-16C2-DFD4-5EC5-D6B6B0279F4D}"/>
          </ac:spMkLst>
        </pc:spChg>
      </pc:sldChg>
      <pc:sldChg chg="add">
        <pc:chgData name="Egil Nygaard" userId="1e934c39-99ea-4ece-a96e-71ec2fc8e2d4" providerId="ADAL" clId="{0CE0D29E-38E4-4948-BAE0-E572B760C7AB}" dt="2026-02-02T12:51:38.735" v="35677"/>
        <pc:sldMkLst>
          <pc:docMk/>
          <pc:sldMk cId="2986957140" sldId="3919"/>
        </pc:sldMkLst>
      </pc:sldChg>
      <pc:sldChg chg="modSp del mod modShow modNotesTx">
        <pc:chgData name="Egil Nygaard" userId="1e934c39-99ea-4ece-a96e-71ec2fc8e2d4" providerId="ADAL" clId="{0CE0D29E-38E4-4948-BAE0-E572B760C7AB}" dt="2026-02-02T12:51:34.383" v="35676" actId="2696"/>
        <pc:sldMkLst>
          <pc:docMk/>
          <pc:sldMk cId="2992317213" sldId="3919"/>
        </pc:sldMkLst>
      </pc:sldChg>
      <pc:sldChg chg="ord modNotesTx">
        <pc:chgData name="Egil Nygaard" userId="1e934c39-99ea-4ece-a96e-71ec2fc8e2d4" providerId="ADAL" clId="{0CE0D29E-38E4-4948-BAE0-E572B760C7AB}" dt="2026-01-27T11:43:19.284" v="33257"/>
        <pc:sldMkLst>
          <pc:docMk/>
          <pc:sldMk cId="3602405486" sldId="3920"/>
        </pc:sldMkLst>
      </pc:sldChg>
      <pc:sldChg chg="ord modNotesTx">
        <pc:chgData name="Egil Nygaard" userId="1e934c39-99ea-4ece-a96e-71ec2fc8e2d4" providerId="ADAL" clId="{0CE0D29E-38E4-4948-BAE0-E572B760C7AB}" dt="2026-01-27T11:39:54.465" v="33200"/>
        <pc:sldMkLst>
          <pc:docMk/>
          <pc:sldMk cId="2063355047" sldId="3921"/>
        </pc:sldMkLst>
      </pc:sldChg>
      <pc:sldChg chg="modSp mod modAnim modNotesTx">
        <pc:chgData name="Egil Nygaard" userId="1e934c39-99ea-4ece-a96e-71ec2fc8e2d4" providerId="ADAL" clId="{0CE0D29E-38E4-4948-BAE0-E572B760C7AB}" dt="2026-02-04T11:29:42.259" v="36335" actId="20577"/>
        <pc:sldMkLst>
          <pc:docMk/>
          <pc:sldMk cId="3042558216" sldId="3923"/>
        </pc:sldMkLst>
        <pc:spChg chg="mod">
          <ac:chgData name="Egil Nygaard" userId="1e934c39-99ea-4ece-a96e-71ec2fc8e2d4" providerId="ADAL" clId="{0CE0D29E-38E4-4948-BAE0-E572B760C7AB}" dt="2026-02-02T15:49:51.203" v="35943" actId="113"/>
          <ac:spMkLst>
            <pc:docMk/>
            <pc:sldMk cId="3042558216" sldId="3923"/>
            <ac:spMk id="2" creationId="{7A11456D-718D-5BCC-8BFC-F3B8EE79989A}"/>
          </ac:spMkLst>
        </pc:spChg>
        <pc:spChg chg="mod">
          <ac:chgData name="Egil Nygaard" userId="1e934c39-99ea-4ece-a96e-71ec2fc8e2d4" providerId="ADAL" clId="{0CE0D29E-38E4-4948-BAE0-E572B760C7AB}" dt="2026-02-04T11:29:42.259" v="36335" actId="20577"/>
          <ac:spMkLst>
            <pc:docMk/>
            <pc:sldMk cId="3042558216" sldId="3923"/>
            <ac:spMk id="3" creationId="{460501BC-9FCA-DF11-78D1-F8E27872A130}"/>
          </ac:spMkLst>
        </pc:spChg>
        <pc:picChg chg="mod">
          <ac:chgData name="Egil Nygaard" userId="1e934c39-99ea-4ece-a96e-71ec2fc8e2d4" providerId="ADAL" clId="{0CE0D29E-38E4-4948-BAE0-E572B760C7AB}" dt="2026-02-02T15:42:22.432" v="35908" actId="14100"/>
          <ac:picMkLst>
            <pc:docMk/>
            <pc:sldMk cId="3042558216" sldId="3923"/>
            <ac:picMk id="5" creationId="{867F58F7-DF84-6A42-5B6E-BA4CD97E3521}"/>
          </ac:picMkLst>
        </pc:picChg>
      </pc:sldChg>
      <pc:sldChg chg="add del modNotesTx">
        <pc:chgData name="Egil Nygaard" userId="1e934c39-99ea-4ece-a96e-71ec2fc8e2d4" providerId="ADAL" clId="{0CE0D29E-38E4-4948-BAE0-E572B760C7AB}" dt="2026-02-02T12:52:06.424" v="35678" actId="2696"/>
        <pc:sldMkLst>
          <pc:docMk/>
          <pc:sldMk cId="970261701" sldId="3925"/>
        </pc:sldMkLst>
      </pc:sldChg>
      <pc:sldChg chg="add">
        <pc:chgData name="Egil Nygaard" userId="1e934c39-99ea-4ece-a96e-71ec2fc8e2d4" providerId="ADAL" clId="{0CE0D29E-38E4-4948-BAE0-E572B760C7AB}" dt="2026-02-02T12:52:11.324" v="35679"/>
        <pc:sldMkLst>
          <pc:docMk/>
          <pc:sldMk cId="2684403096" sldId="3925"/>
        </pc:sldMkLst>
      </pc:sldChg>
      <pc:sldChg chg="modSp mod modAnim modNotesTx">
        <pc:chgData name="Egil Nygaard" userId="1e934c39-99ea-4ece-a96e-71ec2fc8e2d4" providerId="ADAL" clId="{0CE0D29E-38E4-4948-BAE0-E572B760C7AB}" dt="2026-02-04T11:17:07.920" v="36269"/>
        <pc:sldMkLst>
          <pc:docMk/>
          <pc:sldMk cId="889292449" sldId="3926"/>
        </pc:sldMkLst>
        <pc:spChg chg="mod">
          <ac:chgData name="Egil Nygaard" userId="1e934c39-99ea-4ece-a96e-71ec2fc8e2d4" providerId="ADAL" clId="{0CE0D29E-38E4-4948-BAE0-E572B760C7AB}" dt="2026-02-02T15:50:55.061" v="35952" actId="113"/>
          <ac:spMkLst>
            <pc:docMk/>
            <pc:sldMk cId="889292449" sldId="3926"/>
            <ac:spMk id="2" creationId="{C36ACFB3-B20B-D2F7-C2CB-746B31AC270E}"/>
          </ac:spMkLst>
        </pc:spChg>
        <pc:picChg chg="mod">
          <ac:chgData name="Egil Nygaard" userId="1e934c39-99ea-4ece-a96e-71ec2fc8e2d4" providerId="ADAL" clId="{0CE0D29E-38E4-4948-BAE0-E572B760C7AB}" dt="2026-02-02T15:43:15.594" v="35915" actId="14100"/>
          <ac:picMkLst>
            <pc:docMk/>
            <pc:sldMk cId="889292449" sldId="3926"/>
            <ac:picMk id="8" creationId="{73436B1F-0258-6D80-3EF4-0DF4CCB04176}"/>
          </ac:picMkLst>
        </pc:picChg>
      </pc:sldChg>
      <pc:sldChg chg="ord">
        <pc:chgData name="Egil Nygaard" userId="1e934c39-99ea-4ece-a96e-71ec2fc8e2d4" providerId="ADAL" clId="{0CE0D29E-38E4-4948-BAE0-E572B760C7AB}" dt="2026-02-02T15:24:02.384" v="35872"/>
        <pc:sldMkLst>
          <pc:docMk/>
          <pc:sldMk cId="1894174494" sldId="3939"/>
        </pc:sldMkLst>
      </pc:sldChg>
      <pc:sldChg chg="add">
        <pc:chgData name="Egil Nygaard" userId="1e934c39-99ea-4ece-a96e-71ec2fc8e2d4" providerId="ADAL" clId="{0CE0D29E-38E4-4948-BAE0-E572B760C7AB}" dt="2026-02-02T15:53:29.924" v="35975"/>
        <pc:sldMkLst>
          <pc:docMk/>
          <pc:sldMk cId="1105214684" sldId="3941"/>
        </pc:sldMkLst>
      </pc:sldChg>
      <pc:sldChg chg="modSp del mod">
        <pc:chgData name="Egil Nygaard" userId="1e934c39-99ea-4ece-a96e-71ec2fc8e2d4" providerId="ADAL" clId="{0CE0D29E-38E4-4948-BAE0-E572B760C7AB}" dt="2026-02-02T15:53:25.051" v="35974" actId="2696"/>
        <pc:sldMkLst>
          <pc:docMk/>
          <pc:sldMk cId="1242920378" sldId="3941"/>
        </pc:sldMkLst>
      </pc:sldChg>
      <pc:sldChg chg="addSp delSp modSp new mod modNotesTx">
        <pc:chgData name="Egil Nygaard" userId="1e934c39-99ea-4ece-a96e-71ec2fc8e2d4" providerId="ADAL" clId="{0CE0D29E-38E4-4948-BAE0-E572B760C7AB}" dt="2026-02-04T11:53:30.903" v="36366" actId="6549"/>
        <pc:sldMkLst>
          <pc:docMk/>
          <pc:sldMk cId="849773013" sldId="3942"/>
        </pc:sldMkLst>
        <pc:spChg chg="add mod">
          <ac:chgData name="Egil Nygaard" userId="1e934c39-99ea-4ece-a96e-71ec2fc8e2d4" providerId="ADAL" clId="{0CE0D29E-38E4-4948-BAE0-E572B760C7AB}" dt="2026-02-02T15:52:51.098" v="35971"/>
          <ac:spMkLst>
            <pc:docMk/>
            <pc:sldMk cId="849773013" sldId="3942"/>
            <ac:spMk id="10" creationId="{144742E9-0BC5-0423-892B-3B268EE78D7D}"/>
          </ac:spMkLst>
        </pc:spChg>
        <pc:picChg chg="add mod ord modCrop">
          <ac:chgData name="Egil Nygaard" userId="1e934c39-99ea-4ece-a96e-71ec2fc8e2d4" providerId="ADAL" clId="{0CE0D29E-38E4-4948-BAE0-E572B760C7AB}" dt="2026-01-18T13:14:47.263" v="16233" actId="14100"/>
          <ac:picMkLst>
            <pc:docMk/>
            <pc:sldMk cId="849773013" sldId="3942"/>
            <ac:picMk id="9" creationId="{3DAC1A72-6B6D-7BD8-D5FF-3470CEFB4217}"/>
          </ac:picMkLst>
        </pc:picChg>
      </pc:sldChg>
      <pc:sldChg chg="addSp delSp modSp new mod ord modAnim modNotesTx">
        <pc:chgData name="Egil Nygaard" userId="1e934c39-99ea-4ece-a96e-71ec2fc8e2d4" providerId="ADAL" clId="{0CE0D29E-38E4-4948-BAE0-E572B760C7AB}" dt="2026-01-27T12:21:16.429" v="33279"/>
        <pc:sldMkLst>
          <pc:docMk/>
          <pc:sldMk cId="118895771" sldId="3943"/>
        </pc:sldMkLst>
        <pc:spChg chg="add mod">
          <ac:chgData name="Egil Nygaard" userId="1e934c39-99ea-4ece-a96e-71ec2fc8e2d4" providerId="ADAL" clId="{0CE0D29E-38E4-4948-BAE0-E572B760C7AB}" dt="2026-01-19T16:11:23.319" v="26908" actId="122"/>
          <ac:spMkLst>
            <pc:docMk/>
            <pc:sldMk cId="118895771" sldId="3943"/>
            <ac:spMk id="5" creationId="{BB791FEE-2523-C2C4-55B2-5F750DD07960}"/>
          </ac:spMkLst>
        </pc:spChg>
      </pc:sldChg>
      <pc:sldChg chg="ord">
        <pc:chgData name="Egil Nygaard" userId="1e934c39-99ea-4ece-a96e-71ec2fc8e2d4" providerId="ADAL" clId="{0CE0D29E-38E4-4948-BAE0-E572B760C7AB}" dt="2026-01-27T11:53:41.837" v="33259"/>
        <pc:sldMkLst>
          <pc:docMk/>
          <pc:sldMk cId="778718603" sldId="3945"/>
        </pc:sldMkLst>
      </pc:sldChg>
      <pc:sldChg chg="ord">
        <pc:chgData name="Egil Nygaard" userId="1e934c39-99ea-4ece-a96e-71ec2fc8e2d4" providerId="ADAL" clId="{0CE0D29E-38E4-4948-BAE0-E572B760C7AB}" dt="2026-01-27T11:53:41.837" v="33259"/>
        <pc:sldMkLst>
          <pc:docMk/>
          <pc:sldMk cId="3259869417" sldId="3946"/>
        </pc:sldMkLst>
      </pc:sldChg>
      <pc:sldChg chg="modSp mod">
        <pc:chgData name="Egil Nygaard" userId="1e934c39-99ea-4ece-a96e-71ec2fc8e2d4" providerId="ADAL" clId="{0CE0D29E-38E4-4948-BAE0-E572B760C7AB}" dt="2026-01-30T14:03:42.595" v="33397" actId="207"/>
        <pc:sldMkLst>
          <pc:docMk/>
          <pc:sldMk cId="2426891599" sldId="3947"/>
        </pc:sldMkLst>
        <pc:spChg chg="mod">
          <ac:chgData name="Egil Nygaard" userId="1e934c39-99ea-4ece-a96e-71ec2fc8e2d4" providerId="ADAL" clId="{0CE0D29E-38E4-4948-BAE0-E572B760C7AB}" dt="2026-01-30T14:03:42.595" v="33397" actId="207"/>
          <ac:spMkLst>
            <pc:docMk/>
            <pc:sldMk cId="2426891599" sldId="3947"/>
            <ac:spMk id="3" creationId="{40BD24ED-FC29-8C8F-66FC-F32F7CB08AD7}"/>
          </ac:spMkLst>
        </pc:spChg>
      </pc:sldChg>
      <pc:sldChg chg="modSp mod">
        <pc:chgData name="Egil Nygaard" userId="1e934c39-99ea-4ece-a96e-71ec2fc8e2d4" providerId="ADAL" clId="{0CE0D29E-38E4-4948-BAE0-E572B760C7AB}" dt="2026-01-30T14:04:47.572" v="33403" actId="207"/>
        <pc:sldMkLst>
          <pc:docMk/>
          <pc:sldMk cId="2962302438" sldId="3948"/>
        </pc:sldMkLst>
        <pc:spChg chg="mod">
          <ac:chgData name="Egil Nygaard" userId="1e934c39-99ea-4ece-a96e-71ec2fc8e2d4" providerId="ADAL" clId="{0CE0D29E-38E4-4948-BAE0-E572B760C7AB}" dt="2026-01-30T14:04:47.572" v="33403" actId="207"/>
          <ac:spMkLst>
            <pc:docMk/>
            <pc:sldMk cId="2962302438" sldId="3948"/>
            <ac:spMk id="3" creationId="{50C41248-B4F2-77E0-665D-1D955569F04D}"/>
          </ac:spMkLst>
        </pc:spChg>
      </pc:sldChg>
      <pc:sldChg chg="modSp add mod modAnim modNotesTx">
        <pc:chgData name="Egil Nygaard" userId="1e934c39-99ea-4ece-a96e-71ec2fc8e2d4" providerId="ADAL" clId="{0CE0D29E-38E4-4948-BAE0-E572B760C7AB}" dt="2026-01-30T14:28:01.337" v="33455" actId="6549"/>
        <pc:sldMkLst>
          <pc:docMk/>
          <pc:sldMk cId="1992186736" sldId="3949"/>
        </pc:sldMkLst>
        <pc:spChg chg="mod">
          <ac:chgData name="Egil Nygaard" userId="1e934c39-99ea-4ece-a96e-71ec2fc8e2d4" providerId="ADAL" clId="{0CE0D29E-38E4-4948-BAE0-E572B760C7AB}" dt="2026-01-30T14:25:41.513" v="33445" actId="14100"/>
          <ac:spMkLst>
            <pc:docMk/>
            <pc:sldMk cId="1992186736" sldId="3949"/>
            <ac:spMk id="5" creationId="{D9C43616-A22A-1034-470D-E9D0A628A8D0}"/>
          </ac:spMkLst>
        </pc:spChg>
      </pc:sldChg>
      <pc:sldChg chg="modSp add mod modNotesTx">
        <pc:chgData name="Egil Nygaard" userId="1e934c39-99ea-4ece-a96e-71ec2fc8e2d4" providerId="ADAL" clId="{0CE0D29E-38E4-4948-BAE0-E572B760C7AB}" dt="2026-01-30T14:28:08.013" v="33457" actId="6549"/>
        <pc:sldMkLst>
          <pc:docMk/>
          <pc:sldMk cId="641874238" sldId="3950"/>
        </pc:sldMkLst>
        <pc:spChg chg="mod">
          <ac:chgData name="Egil Nygaard" userId="1e934c39-99ea-4ece-a96e-71ec2fc8e2d4" providerId="ADAL" clId="{0CE0D29E-38E4-4948-BAE0-E572B760C7AB}" dt="2026-01-30T14:26:15.850" v="33451" actId="1076"/>
          <ac:spMkLst>
            <pc:docMk/>
            <pc:sldMk cId="641874238" sldId="3950"/>
            <ac:spMk id="5" creationId="{6A288A5D-E46B-6061-3E97-B8F35AB1691B}"/>
          </ac:spMkLst>
        </pc:spChg>
      </pc:sldChg>
      <pc:sldChg chg="addSp modSp new del mod">
        <pc:chgData name="Egil Nygaard" userId="1e934c39-99ea-4ece-a96e-71ec2fc8e2d4" providerId="ADAL" clId="{0CE0D29E-38E4-4948-BAE0-E572B760C7AB}" dt="2026-02-02T11:13:26.803" v="33875" actId="47"/>
        <pc:sldMkLst>
          <pc:docMk/>
          <pc:sldMk cId="1908944084" sldId="3951"/>
        </pc:sldMkLst>
      </pc:sldChg>
      <pc:sldChg chg="modSp mod">
        <pc:chgData name="Egil Nygaard" userId="1e934c39-99ea-4ece-a96e-71ec2fc8e2d4" providerId="ADAL" clId="{0CE0D29E-38E4-4948-BAE0-E572B760C7AB}" dt="2026-02-02T15:55:10.716" v="35980" actId="113"/>
        <pc:sldMkLst>
          <pc:docMk/>
          <pc:sldMk cId="666243799" sldId="3952"/>
        </pc:sldMkLst>
        <pc:spChg chg="mod">
          <ac:chgData name="Egil Nygaard" userId="1e934c39-99ea-4ece-a96e-71ec2fc8e2d4" providerId="ADAL" clId="{0CE0D29E-38E4-4948-BAE0-E572B760C7AB}" dt="2026-02-02T15:55:10.716" v="35980" actId="113"/>
          <ac:spMkLst>
            <pc:docMk/>
            <pc:sldMk cId="666243799" sldId="3952"/>
            <ac:spMk id="2" creationId="{AAFFB2C6-D44B-CB56-456E-E04F9FE0C4C8}"/>
          </ac:spMkLst>
        </pc:spChg>
        <pc:spChg chg="mod">
          <ac:chgData name="Egil Nygaard" userId="1e934c39-99ea-4ece-a96e-71ec2fc8e2d4" providerId="ADAL" clId="{0CE0D29E-38E4-4948-BAE0-E572B760C7AB}" dt="2026-02-02T14:01:59.818" v="35714" actId="20577"/>
          <ac:spMkLst>
            <pc:docMk/>
            <pc:sldMk cId="666243799" sldId="3952"/>
            <ac:spMk id="6" creationId="{E6FE8351-C516-EE53-535C-7B782F51DD25}"/>
          </ac:spMkLst>
        </pc:spChg>
      </pc:sldChg>
      <pc:sldChg chg="modSp">
        <pc:chgData name="Egil Nygaard" userId="1e934c39-99ea-4ece-a96e-71ec2fc8e2d4" providerId="ADAL" clId="{0CE0D29E-38E4-4948-BAE0-E572B760C7AB}" dt="2026-02-02T15:54:48.997" v="35978" actId="113"/>
        <pc:sldMkLst>
          <pc:docMk/>
          <pc:sldMk cId="1499374186" sldId="3954"/>
        </pc:sldMkLst>
        <pc:spChg chg="mod">
          <ac:chgData name="Egil Nygaard" userId="1e934c39-99ea-4ece-a96e-71ec2fc8e2d4" providerId="ADAL" clId="{0CE0D29E-38E4-4948-BAE0-E572B760C7AB}" dt="2026-02-02T15:54:48.997" v="35978" actId="113"/>
          <ac:spMkLst>
            <pc:docMk/>
            <pc:sldMk cId="1499374186" sldId="3954"/>
            <ac:spMk id="2" creationId="{F5C7DB59-5671-42AA-66B9-26FB34BAAE35}"/>
          </ac:spMkLst>
        </pc:spChg>
      </pc:sldChg>
      <pc:sldChg chg="addSp delSp modSp mod">
        <pc:chgData name="Egil Nygaard" userId="1e934c39-99ea-4ece-a96e-71ec2fc8e2d4" providerId="ADAL" clId="{0CE0D29E-38E4-4948-BAE0-E572B760C7AB}" dt="2026-02-02T15:54:55.050" v="35979" actId="113"/>
        <pc:sldMkLst>
          <pc:docMk/>
          <pc:sldMk cId="4082276137" sldId="3955"/>
        </pc:sldMkLst>
        <pc:spChg chg="mod">
          <ac:chgData name="Egil Nygaard" userId="1e934c39-99ea-4ece-a96e-71ec2fc8e2d4" providerId="ADAL" clId="{0CE0D29E-38E4-4948-BAE0-E572B760C7AB}" dt="2026-02-02T15:54:55.050" v="35979" actId="113"/>
          <ac:spMkLst>
            <pc:docMk/>
            <pc:sldMk cId="4082276137" sldId="3955"/>
            <ac:spMk id="2" creationId="{62D34F4A-9A75-3A3C-7E3F-5B50657BF27C}"/>
          </ac:spMkLst>
        </pc:spChg>
      </pc:sldChg>
      <pc:sldChg chg="modCm">
        <pc:chgData name="Egil Nygaard" userId="1e934c39-99ea-4ece-a96e-71ec2fc8e2d4" providerId="ADAL" clId="{0CE0D29E-38E4-4948-BAE0-E572B760C7AB}" dt="2026-02-02T14:14:20.312" v="35715"/>
        <pc:sldMkLst>
          <pc:docMk/>
          <pc:sldMk cId="4147258930" sldId="3961"/>
        </pc:sldMkLst>
      </pc:sldChg>
      <pc:sldChg chg="modCm">
        <pc:chgData name="Egil Nygaard" userId="1e934c39-99ea-4ece-a96e-71ec2fc8e2d4" providerId="ADAL" clId="{0CE0D29E-38E4-4948-BAE0-E572B760C7AB}" dt="2026-02-02T14:22:56.151" v="35716"/>
        <pc:sldMkLst>
          <pc:docMk/>
          <pc:sldMk cId="1566096397" sldId="3964"/>
        </pc:sldMkLst>
      </pc:sldChg>
      <pc:sldChg chg="modSp mod">
        <pc:chgData name="Egil Nygaard" userId="1e934c39-99ea-4ece-a96e-71ec2fc8e2d4" providerId="ADAL" clId="{0CE0D29E-38E4-4948-BAE0-E572B760C7AB}" dt="2026-02-02T15:56:17.764" v="35981" actId="2711"/>
        <pc:sldMkLst>
          <pc:docMk/>
          <pc:sldMk cId="140749003" sldId="3967"/>
        </pc:sldMkLst>
        <pc:spChg chg="mod">
          <ac:chgData name="Egil Nygaard" userId="1e934c39-99ea-4ece-a96e-71ec2fc8e2d4" providerId="ADAL" clId="{0CE0D29E-38E4-4948-BAE0-E572B760C7AB}" dt="2026-02-02T15:56:17.764" v="35981" actId="2711"/>
          <ac:spMkLst>
            <pc:docMk/>
            <pc:sldMk cId="140749003" sldId="3967"/>
            <ac:spMk id="3" creationId="{70E14294-C505-0664-A410-162216D98EDA}"/>
          </ac:spMkLst>
        </pc:spChg>
      </pc:sldChg>
      <pc:sldChg chg="modSp add mod">
        <pc:chgData name="Egil Nygaard" userId="1e934c39-99ea-4ece-a96e-71ec2fc8e2d4" providerId="ADAL" clId="{0CE0D29E-38E4-4948-BAE0-E572B760C7AB}" dt="2026-02-02T15:56:28.189" v="35982" actId="2711"/>
        <pc:sldMkLst>
          <pc:docMk/>
          <pc:sldMk cId="3126710982" sldId="3968"/>
        </pc:sldMkLst>
        <pc:spChg chg="mod">
          <ac:chgData name="Egil Nygaard" userId="1e934c39-99ea-4ece-a96e-71ec2fc8e2d4" providerId="ADAL" clId="{0CE0D29E-38E4-4948-BAE0-E572B760C7AB}" dt="2026-02-02T15:56:28.189" v="35982" actId="2711"/>
          <ac:spMkLst>
            <pc:docMk/>
            <pc:sldMk cId="3126710982" sldId="3968"/>
            <ac:spMk id="3" creationId="{412CD12B-76F7-3165-9619-EBE790899909}"/>
          </ac:spMkLst>
        </pc:spChg>
      </pc:sldChg>
      <pc:sldChg chg="modSp add mod">
        <pc:chgData name="Egil Nygaard" userId="1e934c39-99ea-4ece-a96e-71ec2fc8e2d4" providerId="ADAL" clId="{0CE0D29E-38E4-4948-BAE0-E572B760C7AB}" dt="2026-02-02T15:56:36.377" v="35983" actId="2711"/>
        <pc:sldMkLst>
          <pc:docMk/>
          <pc:sldMk cId="2184369710" sldId="3969"/>
        </pc:sldMkLst>
        <pc:spChg chg="mod">
          <ac:chgData name="Egil Nygaard" userId="1e934c39-99ea-4ece-a96e-71ec2fc8e2d4" providerId="ADAL" clId="{0CE0D29E-38E4-4948-BAE0-E572B760C7AB}" dt="2026-02-02T15:56:36.377" v="35983" actId="2711"/>
          <ac:spMkLst>
            <pc:docMk/>
            <pc:sldMk cId="2184369710" sldId="3969"/>
            <ac:spMk id="3" creationId="{99BFCBE9-AECB-4792-7392-1CE12BE6ED16}"/>
          </ac:spMkLst>
        </pc:spChg>
      </pc:sldChg>
      <pc:sldChg chg="addSp delSp modSp new mod">
        <pc:chgData name="Egil Nygaard" userId="1e934c39-99ea-4ece-a96e-71ec2fc8e2d4" providerId="ADAL" clId="{0CE0D29E-38E4-4948-BAE0-E572B760C7AB}" dt="2026-02-02T15:39:22.552" v="35899" actId="478"/>
        <pc:sldMkLst>
          <pc:docMk/>
          <pc:sldMk cId="2811589001" sldId="3970"/>
        </pc:sldMkLst>
        <pc:spChg chg="add mod">
          <ac:chgData name="Egil Nygaard" userId="1e934c39-99ea-4ece-a96e-71ec2fc8e2d4" providerId="ADAL" clId="{0CE0D29E-38E4-4948-BAE0-E572B760C7AB}" dt="2026-02-02T15:38:54.815" v="35892"/>
          <ac:spMkLst>
            <pc:docMk/>
            <pc:sldMk cId="2811589001" sldId="3970"/>
            <ac:spMk id="4" creationId="{E18AAD9D-0E4B-9849-A3ED-F3FF9091436B}"/>
          </ac:spMkLst>
        </pc:spChg>
        <pc:spChg chg="add mod">
          <ac:chgData name="Egil Nygaard" userId="1e934c39-99ea-4ece-a96e-71ec2fc8e2d4" providerId="ADAL" clId="{0CE0D29E-38E4-4948-BAE0-E572B760C7AB}" dt="2026-02-02T15:39:20.047" v="35898" actId="14100"/>
          <ac:spMkLst>
            <pc:docMk/>
            <pc:sldMk cId="2811589001" sldId="3970"/>
            <ac:spMk id="6" creationId="{82ED7110-3799-6A50-7543-6F69643E3A72}"/>
          </ac:spMkLst>
        </pc:spChg>
        <pc:picChg chg="add mod">
          <ac:chgData name="Egil Nygaard" userId="1e934c39-99ea-4ece-a96e-71ec2fc8e2d4" providerId="ADAL" clId="{0CE0D29E-38E4-4948-BAE0-E572B760C7AB}" dt="2026-02-02T15:38:43.982" v="35891"/>
          <ac:picMkLst>
            <pc:docMk/>
            <pc:sldMk cId="2811589001" sldId="3970"/>
            <ac:picMk id="5" creationId="{0186F8E3-E85B-7591-6BDB-1664581A7A14}"/>
          </ac:picMkLst>
        </pc:picChg>
      </pc:sldChg>
      <pc:sldMasterChg chg="delSldLayout">
        <pc:chgData name="Egil Nygaard" userId="1e934c39-99ea-4ece-a96e-71ec2fc8e2d4" providerId="ADAL" clId="{0CE0D29E-38E4-4948-BAE0-E572B760C7AB}" dt="2026-01-30T13:57:32.763" v="33303" actId="47"/>
        <pc:sldMasterMkLst>
          <pc:docMk/>
          <pc:sldMasterMk cId="1986758581" sldId="2147483648"/>
        </pc:sldMasterMkLst>
      </pc:sldMasterChg>
    </pc:docChg>
  </pc:docChgLst>
  <pc:docChgLst>
    <pc:chgData name="Cathrine Pedersen / NIFU" userId="4cef79b2-d71e-44c7-98e7-02567cc239e8" providerId="ADAL" clId="{A5798FF3-17FD-4ED8-8185-BCD36F6631B7}"/>
    <pc:docChg chg="undo custSel addSld delSld modSld sldOrd modSection">
      <pc:chgData name="Cathrine Pedersen / NIFU" userId="4cef79b2-d71e-44c7-98e7-02567cc239e8" providerId="ADAL" clId="{A5798FF3-17FD-4ED8-8185-BCD36F6631B7}" dt="2026-02-04T13:44:05.330" v="11709" actId="255"/>
      <pc:docMkLst>
        <pc:docMk/>
      </pc:docMkLst>
      <pc:sldChg chg="modSp mod modNotesTx">
        <pc:chgData name="Cathrine Pedersen / NIFU" userId="4cef79b2-d71e-44c7-98e7-02567cc239e8" providerId="ADAL" clId="{A5798FF3-17FD-4ED8-8185-BCD36F6631B7}" dt="2026-02-04T13:30:41.486" v="10719" actId="255"/>
        <pc:sldMkLst>
          <pc:docMk/>
          <pc:sldMk cId="858193582" sldId="330"/>
        </pc:sldMkLst>
        <pc:spChg chg="mod">
          <ac:chgData name="Cathrine Pedersen / NIFU" userId="4cef79b2-d71e-44c7-98e7-02567cc239e8" providerId="ADAL" clId="{A5798FF3-17FD-4ED8-8185-BCD36F6631B7}" dt="2026-02-02T14:45:25.097" v="8162" actId="2711"/>
          <ac:spMkLst>
            <pc:docMk/>
            <pc:sldMk cId="858193582" sldId="330"/>
            <ac:spMk id="6" creationId="{80F3F80B-6C81-C75A-D324-0DBFB91CF511}"/>
          </ac:spMkLst>
        </pc:spChg>
      </pc:sldChg>
      <pc:sldChg chg="modNotesTx">
        <pc:chgData name="Cathrine Pedersen / NIFU" userId="4cef79b2-d71e-44c7-98e7-02567cc239e8" providerId="ADAL" clId="{A5798FF3-17FD-4ED8-8185-BCD36F6631B7}" dt="2026-02-04T13:30:36.329" v="10718" actId="255"/>
        <pc:sldMkLst>
          <pc:docMk/>
          <pc:sldMk cId="3894339098" sldId="359"/>
        </pc:sldMkLst>
      </pc:sldChg>
      <pc:sldChg chg="modSp mod">
        <pc:chgData name="Cathrine Pedersen / NIFU" userId="4cef79b2-d71e-44c7-98e7-02567cc239e8" providerId="ADAL" clId="{A5798FF3-17FD-4ED8-8185-BCD36F6631B7}" dt="2026-02-02T14:47:40.874" v="8168" actId="1440"/>
        <pc:sldMkLst>
          <pc:docMk/>
          <pc:sldMk cId="2116873619" sldId="391"/>
        </pc:sldMkLst>
        <pc:picChg chg="mod">
          <ac:chgData name="Cathrine Pedersen / NIFU" userId="4cef79b2-d71e-44c7-98e7-02567cc239e8" providerId="ADAL" clId="{A5798FF3-17FD-4ED8-8185-BCD36F6631B7}" dt="2026-02-02T14:47:40.874" v="8168" actId="1440"/>
          <ac:picMkLst>
            <pc:docMk/>
            <pc:sldMk cId="2116873619" sldId="391"/>
            <ac:picMk id="6" creationId="{982EFC50-F87C-D3C7-2D42-7B5C67CDF9B3}"/>
          </ac:picMkLst>
        </pc:picChg>
      </pc:sldChg>
      <pc:sldChg chg="setBg">
        <pc:chgData name="Cathrine Pedersen / NIFU" userId="4cef79b2-d71e-44c7-98e7-02567cc239e8" providerId="ADAL" clId="{A5798FF3-17FD-4ED8-8185-BCD36F6631B7}" dt="2026-02-02T14:40:09.644" v="8159"/>
        <pc:sldMkLst>
          <pc:docMk/>
          <pc:sldMk cId="3408159918" sldId="392"/>
        </pc:sldMkLst>
      </pc:sldChg>
      <pc:sldChg chg="addSp delSp modSp mod modAnim modNotesTx">
        <pc:chgData name="Cathrine Pedersen / NIFU" userId="4cef79b2-d71e-44c7-98e7-02567cc239e8" providerId="ADAL" clId="{A5798FF3-17FD-4ED8-8185-BCD36F6631B7}" dt="2026-02-04T13:44:05.330" v="11709" actId="255"/>
        <pc:sldMkLst>
          <pc:docMk/>
          <pc:sldMk cId="118895771" sldId="3943"/>
        </pc:sldMkLst>
        <pc:spChg chg="del">
          <ac:chgData name="Cathrine Pedersen / NIFU" userId="4cef79b2-d71e-44c7-98e7-02567cc239e8" providerId="ADAL" clId="{A5798FF3-17FD-4ED8-8185-BCD36F6631B7}" dt="2026-02-04T12:25:48.114" v="8605" actId="478"/>
          <ac:spMkLst>
            <pc:docMk/>
            <pc:sldMk cId="118895771" sldId="3943"/>
            <ac:spMk id="2" creationId="{A9ACF150-17A0-B55C-CE46-88CC8570B15B}"/>
          </ac:spMkLst>
        </pc:spChg>
        <pc:spChg chg="add del mod">
          <ac:chgData name="Cathrine Pedersen / NIFU" userId="4cef79b2-d71e-44c7-98e7-02567cc239e8" providerId="ADAL" clId="{A5798FF3-17FD-4ED8-8185-BCD36F6631B7}" dt="2026-02-04T12:25:51.927" v="8606" actId="478"/>
          <ac:spMkLst>
            <pc:docMk/>
            <pc:sldMk cId="118895771" sldId="3943"/>
            <ac:spMk id="4" creationId="{D08365C9-1A37-7024-8942-568C4F90E987}"/>
          </ac:spMkLst>
        </pc:spChg>
        <pc:spChg chg="mod">
          <ac:chgData name="Cathrine Pedersen / NIFU" userId="4cef79b2-d71e-44c7-98e7-02567cc239e8" providerId="ADAL" clId="{A5798FF3-17FD-4ED8-8185-BCD36F6631B7}" dt="2026-02-04T12:27:14.824" v="8691" actId="255"/>
          <ac:spMkLst>
            <pc:docMk/>
            <pc:sldMk cId="118895771" sldId="3943"/>
            <ac:spMk id="5" creationId="{BB791FEE-2523-C2C4-55B2-5F750DD07960}"/>
          </ac:spMkLst>
        </pc:spChg>
        <pc:spChg chg="add del mod">
          <ac:chgData name="Cathrine Pedersen / NIFU" userId="4cef79b2-d71e-44c7-98e7-02567cc239e8" providerId="ADAL" clId="{A5798FF3-17FD-4ED8-8185-BCD36F6631B7}" dt="2026-02-04T12:34:28.322" v="9531" actId="478"/>
          <ac:spMkLst>
            <pc:docMk/>
            <pc:sldMk cId="118895771" sldId="3943"/>
            <ac:spMk id="8" creationId="{5393A04C-8E23-1449-B88C-C6B9637C174D}"/>
          </ac:spMkLst>
        </pc:spChg>
        <pc:spChg chg="add del mod">
          <ac:chgData name="Cathrine Pedersen / NIFU" userId="4cef79b2-d71e-44c7-98e7-02567cc239e8" providerId="ADAL" clId="{A5798FF3-17FD-4ED8-8185-BCD36F6631B7}" dt="2026-02-04T12:34:30.982" v="9532" actId="478"/>
          <ac:spMkLst>
            <pc:docMk/>
            <pc:sldMk cId="118895771" sldId="3943"/>
            <ac:spMk id="10" creationId="{A5AA505E-BE85-014A-D370-1BF76E7CDC26}"/>
          </ac:spMkLst>
        </pc:spChg>
        <pc:spChg chg="add mod">
          <ac:chgData name="Cathrine Pedersen / NIFU" userId="4cef79b2-d71e-44c7-98e7-02567cc239e8" providerId="ADAL" clId="{A5798FF3-17FD-4ED8-8185-BCD36F6631B7}" dt="2026-02-04T12:35:12.175" v="9541" actId="1076"/>
          <ac:spMkLst>
            <pc:docMk/>
            <pc:sldMk cId="118895771" sldId="3943"/>
            <ac:spMk id="11" creationId="{4B0685CB-2C48-5D82-A077-9DBEB943E7BD}"/>
          </ac:spMkLst>
        </pc:spChg>
        <pc:spChg chg="add mod">
          <ac:chgData name="Cathrine Pedersen / NIFU" userId="4cef79b2-d71e-44c7-98e7-02567cc239e8" providerId="ADAL" clId="{A5798FF3-17FD-4ED8-8185-BCD36F6631B7}" dt="2026-02-04T12:37:34.719" v="9774" actId="1076"/>
          <ac:spMkLst>
            <pc:docMk/>
            <pc:sldMk cId="118895771" sldId="3943"/>
            <ac:spMk id="12" creationId="{3618BE17-7400-6E88-270B-CA625B9ACB48}"/>
          </ac:spMkLst>
        </pc:spChg>
        <pc:spChg chg="add mod">
          <ac:chgData name="Cathrine Pedersen / NIFU" userId="4cef79b2-d71e-44c7-98e7-02567cc239e8" providerId="ADAL" clId="{A5798FF3-17FD-4ED8-8185-BCD36F6631B7}" dt="2026-02-04T12:37:31.905" v="9773" actId="1076"/>
          <ac:spMkLst>
            <pc:docMk/>
            <pc:sldMk cId="118895771" sldId="3943"/>
            <ac:spMk id="13" creationId="{99240148-09B6-BACC-8F82-7FF0B5358F6E}"/>
          </ac:spMkLst>
        </pc:spChg>
        <pc:picChg chg="add mod modCrop">
          <ac:chgData name="Cathrine Pedersen / NIFU" userId="4cef79b2-d71e-44c7-98e7-02567cc239e8" providerId="ADAL" clId="{A5798FF3-17FD-4ED8-8185-BCD36F6631B7}" dt="2026-02-04T12:26:49.173" v="8688" actId="1076"/>
          <ac:picMkLst>
            <pc:docMk/>
            <pc:sldMk cId="118895771" sldId="3943"/>
            <ac:picMk id="7" creationId="{0E41D2B9-CE50-6222-1DE8-96513E69E97A}"/>
          </ac:picMkLst>
        </pc:picChg>
      </pc:sldChg>
      <pc:sldChg chg="modNotesTx">
        <pc:chgData name="Cathrine Pedersen / NIFU" userId="4cef79b2-d71e-44c7-98e7-02567cc239e8" providerId="ADAL" clId="{A5798FF3-17FD-4ED8-8185-BCD36F6631B7}" dt="2026-02-04T13:30:30.872" v="10717" actId="255"/>
        <pc:sldMkLst>
          <pc:docMk/>
          <pc:sldMk cId="2426891599" sldId="3947"/>
        </pc:sldMkLst>
      </pc:sldChg>
      <pc:sldChg chg="modNotesTx">
        <pc:chgData name="Cathrine Pedersen / NIFU" userId="4cef79b2-d71e-44c7-98e7-02567cc239e8" providerId="ADAL" clId="{A5798FF3-17FD-4ED8-8185-BCD36F6631B7}" dt="2026-02-04T12:27:44.232" v="8696" actId="20577"/>
        <pc:sldMkLst>
          <pc:docMk/>
          <pc:sldMk cId="2962302438" sldId="3948"/>
        </pc:sldMkLst>
      </pc:sldChg>
      <pc:sldChg chg="modNotesTx">
        <pc:chgData name="Cathrine Pedersen / NIFU" userId="4cef79b2-d71e-44c7-98e7-02567cc239e8" providerId="ADAL" clId="{A5798FF3-17FD-4ED8-8185-BCD36F6631B7}" dt="2026-02-04T13:14:23.163" v="9792" actId="20577"/>
        <pc:sldMkLst>
          <pc:docMk/>
          <pc:sldMk cId="1992186736" sldId="3949"/>
        </pc:sldMkLst>
      </pc:sldChg>
      <pc:sldChg chg="addSp delSp modSp new mod modNotesTx">
        <pc:chgData name="Cathrine Pedersen / NIFU" userId="4cef79b2-d71e-44c7-98e7-02567cc239e8" providerId="ADAL" clId="{A5798FF3-17FD-4ED8-8185-BCD36F6631B7}" dt="2026-02-04T13:30:57.101" v="10722" actId="255"/>
        <pc:sldMkLst>
          <pc:docMk/>
          <pc:sldMk cId="666243799" sldId="3952"/>
        </pc:sldMkLst>
        <pc:spChg chg="mod">
          <ac:chgData name="Cathrine Pedersen / NIFU" userId="4cef79b2-d71e-44c7-98e7-02567cc239e8" providerId="ADAL" clId="{A5798FF3-17FD-4ED8-8185-BCD36F6631B7}" dt="2026-02-02T14:45:49.141" v="8163" actId="2711"/>
          <ac:spMkLst>
            <pc:docMk/>
            <pc:sldMk cId="666243799" sldId="3952"/>
            <ac:spMk id="2" creationId="{AAFFB2C6-D44B-CB56-456E-E04F9FE0C4C8}"/>
          </ac:spMkLst>
        </pc:spChg>
        <pc:spChg chg="add mod">
          <ac:chgData name="Cathrine Pedersen / NIFU" userId="4cef79b2-d71e-44c7-98e7-02567cc239e8" providerId="ADAL" clId="{A5798FF3-17FD-4ED8-8185-BCD36F6631B7}" dt="2026-02-01T10:14:24.791" v="906" actId="27636"/>
          <ac:spMkLst>
            <pc:docMk/>
            <pc:sldMk cId="666243799" sldId="3952"/>
            <ac:spMk id="6" creationId="{E6FE8351-C516-EE53-535C-7B782F51DD25}"/>
          </ac:spMkLst>
        </pc:spChg>
        <pc:picChg chg="add mod">
          <ac:chgData name="Cathrine Pedersen / NIFU" userId="4cef79b2-d71e-44c7-98e7-02567cc239e8" providerId="ADAL" clId="{A5798FF3-17FD-4ED8-8185-BCD36F6631B7}" dt="2026-01-31T10:41:46.821" v="84" actId="1076"/>
          <ac:picMkLst>
            <pc:docMk/>
            <pc:sldMk cId="666243799" sldId="3952"/>
            <ac:picMk id="5" creationId="{5193F8F7-607D-0313-2DD0-4EE3496AD86F}"/>
          </ac:picMkLst>
        </pc:picChg>
      </pc:sldChg>
      <pc:sldChg chg="addSp delSp modSp new mod setBg addAnim modNotesTx">
        <pc:chgData name="Cathrine Pedersen / NIFU" userId="4cef79b2-d71e-44c7-98e7-02567cc239e8" providerId="ADAL" clId="{A5798FF3-17FD-4ED8-8185-BCD36F6631B7}" dt="2026-02-04T13:30:46.013" v="10720" actId="255"/>
        <pc:sldMkLst>
          <pc:docMk/>
          <pc:sldMk cId="1499374186" sldId="3954"/>
        </pc:sldMkLst>
        <pc:spChg chg="mod ord">
          <ac:chgData name="Cathrine Pedersen / NIFU" userId="4cef79b2-d71e-44c7-98e7-02567cc239e8" providerId="ADAL" clId="{A5798FF3-17FD-4ED8-8185-BCD36F6631B7}" dt="2026-02-01T12:53:55.284" v="5695" actId="113"/>
          <ac:spMkLst>
            <pc:docMk/>
            <pc:sldMk cId="1499374186" sldId="3954"/>
            <ac:spMk id="2" creationId="{F5C7DB59-5671-42AA-66B9-26FB34BAAE35}"/>
          </ac:spMkLst>
        </pc:spChg>
        <pc:spChg chg="add">
          <ac:chgData name="Cathrine Pedersen / NIFU" userId="4cef79b2-d71e-44c7-98e7-02567cc239e8" providerId="ADAL" clId="{A5798FF3-17FD-4ED8-8185-BCD36F6631B7}" dt="2026-01-31T10:51:09.309" v="434" actId="26606"/>
          <ac:spMkLst>
            <pc:docMk/>
            <pc:sldMk cId="1499374186" sldId="3954"/>
            <ac:spMk id="9" creationId="{ECC07320-C2CA-4E29-8481-9D9E143C7788}"/>
          </ac:spMkLst>
        </pc:spChg>
        <pc:spChg chg="add">
          <ac:chgData name="Cathrine Pedersen / NIFU" userId="4cef79b2-d71e-44c7-98e7-02567cc239e8" providerId="ADAL" clId="{A5798FF3-17FD-4ED8-8185-BCD36F6631B7}" dt="2026-01-31T10:51:09.309" v="434" actId="26606"/>
          <ac:spMkLst>
            <pc:docMk/>
            <pc:sldMk cId="1499374186" sldId="3954"/>
            <ac:spMk id="11" creationId="{178FB36B-5BFE-42CA-BC60-1115E0D95EEC}"/>
          </ac:spMkLst>
        </pc:spChg>
        <pc:picChg chg="add mod">
          <ac:chgData name="Cathrine Pedersen / NIFU" userId="4cef79b2-d71e-44c7-98e7-02567cc239e8" providerId="ADAL" clId="{A5798FF3-17FD-4ED8-8185-BCD36F6631B7}" dt="2026-01-31T10:51:09.309" v="434" actId="26606"/>
          <ac:picMkLst>
            <pc:docMk/>
            <pc:sldMk cId="1499374186" sldId="3954"/>
            <ac:picMk id="4" creationId="{29E1B390-7DFF-228E-FFE3-064A8DAA77AF}"/>
          </ac:picMkLst>
        </pc:picChg>
      </pc:sldChg>
      <pc:sldChg chg="addSp delSp modSp new mod ord modCm modNotesTx">
        <pc:chgData name="Cathrine Pedersen / NIFU" userId="4cef79b2-d71e-44c7-98e7-02567cc239e8" providerId="ADAL" clId="{A5798FF3-17FD-4ED8-8185-BCD36F6631B7}" dt="2026-02-04T13:30:51.369" v="10721" actId="255"/>
        <pc:sldMkLst>
          <pc:docMk/>
          <pc:sldMk cId="4082276137" sldId="3955"/>
        </pc:sldMkLst>
        <pc:spChg chg="mod">
          <ac:chgData name="Cathrine Pedersen / NIFU" userId="4cef79b2-d71e-44c7-98e7-02567cc239e8" providerId="ADAL" clId="{A5798FF3-17FD-4ED8-8185-BCD36F6631B7}" dt="2026-02-04T13:24:04.457" v="10605" actId="20577"/>
          <ac:spMkLst>
            <pc:docMk/>
            <pc:sldMk cId="4082276137" sldId="3955"/>
            <ac:spMk id="2" creationId="{62D34F4A-9A75-3A3C-7E3F-5B50657BF27C}"/>
          </ac:spMkLst>
        </pc:spChg>
        <pc:spChg chg="add del mod">
          <ac:chgData name="Cathrine Pedersen / NIFU" userId="4cef79b2-d71e-44c7-98e7-02567cc239e8" providerId="ADAL" clId="{A5798FF3-17FD-4ED8-8185-BCD36F6631B7}" dt="2026-02-04T13:27:28.817" v="10638" actId="478"/>
          <ac:spMkLst>
            <pc:docMk/>
            <pc:sldMk cId="4082276137" sldId="3955"/>
            <ac:spMk id="4" creationId="{F5F844C0-745B-E7F5-6747-E5B304C7CA3D}"/>
          </ac:spMkLst>
        </pc:spChg>
        <pc:spChg chg="add mod">
          <ac:chgData name="Cathrine Pedersen / NIFU" userId="4cef79b2-d71e-44c7-98e7-02567cc239e8" providerId="ADAL" clId="{A5798FF3-17FD-4ED8-8185-BCD36F6631B7}" dt="2026-02-02T20:21:02.835" v="8235"/>
          <ac:spMkLst>
            <pc:docMk/>
            <pc:sldMk cId="4082276137" sldId="3955"/>
            <ac:spMk id="6" creationId="{E969B041-815F-46C8-9251-CB220EB03ED0}"/>
          </ac:spMkLst>
        </pc:spChg>
        <pc:graphicFrameChg chg="add mod">
          <ac:chgData name="Cathrine Pedersen / NIFU" userId="4cef79b2-d71e-44c7-98e7-02567cc239e8" providerId="ADAL" clId="{A5798FF3-17FD-4ED8-8185-BCD36F6631B7}" dt="2026-02-04T13:27:26.506" v="10636"/>
          <ac:graphicFrameMkLst>
            <pc:docMk/>
            <pc:sldMk cId="4082276137" sldId="3955"/>
            <ac:graphicFrameMk id="5" creationId="{4D829F1D-B204-CBBF-3245-161555600D84}"/>
          </ac:graphicFrameMkLst>
        </pc:graphicFrameChg>
        <pc:picChg chg="add mod">
          <ac:chgData name="Cathrine Pedersen / NIFU" userId="4cef79b2-d71e-44c7-98e7-02567cc239e8" providerId="ADAL" clId="{A5798FF3-17FD-4ED8-8185-BCD36F6631B7}" dt="2026-02-04T13:27:44.530" v="10711" actId="1076"/>
          <ac:picMkLst>
            <pc:docMk/>
            <pc:sldMk cId="4082276137" sldId="3955"/>
            <ac:picMk id="7" creationId="{87C5B2B7-723C-C098-216D-3BA136430928}"/>
          </ac:picMkLst>
        </pc:picChg>
        <pc:picChg chg="add del mod">
          <ac:chgData name="Cathrine Pedersen / NIFU" userId="4cef79b2-d71e-44c7-98e7-02567cc239e8" providerId="ADAL" clId="{A5798FF3-17FD-4ED8-8185-BCD36F6631B7}" dt="2026-02-04T13:27:21.459" v="10633" actId="478"/>
          <ac:picMkLst>
            <pc:docMk/>
            <pc:sldMk cId="4082276137" sldId="3955"/>
            <ac:picMk id="8" creationId="{36C4D8DA-A678-C45D-BA2A-F8B7FB70C8EA}"/>
          </ac:picMkLst>
        </pc:picChg>
      </pc:sldChg>
      <pc:sldChg chg="addSp delSp modSp new mod modNotesTx">
        <pc:chgData name="Cathrine Pedersen / NIFU" userId="4cef79b2-d71e-44c7-98e7-02567cc239e8" providerId="ADAL" clId="{A5798FF3-17FD-4ED8-8185-BCD36F6631B7}" dt="2026-02-04T13:32:00.025" v="10833" actId="255"/>
        <pc:sldMkLst>
          <pc:docMk/>
          <pc:sldMk cId="1978843935" sldId="3956"/>
        </pc:sldMkLst>
        <pc:spChg chg="mod">
          <ac:chgData name="Cathrine Pedersen / NIFU" userId="4cef79b2-d71e-44c7-98e7-02567cc239e8" providerId="ADAL" clId="{A5798FF3-17FD-4ED8-8185-BCD36F6631B7}" dt="2026-02-01T10:50:58.966" v="2518" actId="255"/>
          <ac:spMkLst>
            <pc:docMk/>
            <pc:sldMk cId="1978843935" sldId="3956"/>
            <ac:spMk id="2" creationId="{542B1E9F-9D54-C397-88F7-0C566EEE74C5}"/>
          </ac:spMkLst>
        </pc:spChg>
        <pc:spChg chg="add mod">
          <ac:chgData name="Cathrine Pedersen / NIFU" userId="4cef79b2-d71e-44c7-98e7-02567cc239e8" providerId="ADAL" clId="{A5798FF3-17FD-4ED8-8185-BCD36F6631B7}" dt="2026-02-02T20:24:46.677" v="8332" actId="27636"/>
          <ac:spMkLst>
            <pc:docMk/>
            <pc:sldMk cId="1978843935" sldId="3956"/>
            <ac:spMk id="6" creationId="{F8666396-EBE8-192C-98FD-F645647D33ED}"/>
          </ac:spMkLst>
        </pc:spChg>
        <pc:picChg chg="add mod">
          <ac:chgData name="Cathrine Pedersen / NIFU" userId="4cef79b2-d71e-44c7-98e7-02567cc239e8" providerId="ADAL" clId="{A5798FF3-17FD-4ED8-8185-BCD36F6631B7}" dt="2026-02-01T10:17:30.503" v="979" actId="1076"/>
          <ac:picMkLst>
            <pc:docMk/>
            <pc:sldMk cId="1978843935" sldId="3956"/>
            <ac:picMk id="5" creationId="{5538E004-5761-7936-F4FD-3BE406EDB198}"/>
          </ac:picMkLst>
        </pc:picChg>
      </pc:sldChg>
      <pc:sldChg chg="addSp delSp modSp new mod modNotesTx">
        <pc:chgData name="Cathrine Pedersen / NIFU" userId="4cef79b2-d71e-44c7-98e7-02567cc239e8" providerId="ADAL" clId="{A5798FF3-17FD-4ED8-8185-BCD36F6631B7}" dt="2026-02-04T13:31:06.156" v="10723" actId="255"/>
        <pc:sldMkLst>
          <pc:docMk/>
          <pc:sldMk cId="34323362" sldId="3957"/>
        </pc:sldMkLst>
        <pc:spChg chg="mod">
          <ac:chgData name="Cathrine Pedersen / NIFU" userId="4cef79b2-d71e-44c7-98e7-02567cc239e8" providerId="ADAL" clId="{A5798FF3-17FD-4ED8-8185-BCD36F6631B7}" dt="2026-02-01T10:51:04.479" v="2519" actId="255"/>
          <ac:spMkLst>
            <pc:docMk/>
            <pc:sldMk cId="34323362" sldId="3957"/>
            <ac:spMk id="2" creationId="{3A8633E6-1A2C-9206-B8D0-610F5E5E06DD}"/>
          </ac:spMkLst>
        </pc:spChg>
        <pc:spChg chg="add mod">
          <ac:chgData name="Cathrine Pedersen / NIFU" userId="4cef79b2-d71e-44c7-98e7-02567cc239e8" providerId="ADAL" clId="{A5798FF3-17FD-4ED8-8185-BCD36F6631B7}" dt="2026-02-01T10:37:28.476" v="2028" actId="1076"/>
          <ac:spMkLst>
            <pc:docMk/>
            <pc:sldMk cId="34323362" sldId="3957"/>
            <ac:spMk id="6" creationId="{96E68E80-964F-BD9E-04E3-6DC8CCD9A580}"/>
          </ac:spMkLst>
        </pc:spChg>
        <pc:picChg chg="add mod">
          <ac:chgData name="Cathrine Pedersen / NIFU" userId="4cef79b2-d71e-44c7-98e7-02567cc239e8" providerId="ADAL" clId="{A5798FF3-17FD-4ED8-8185-BCD36F6631B7}" dt="2026-02-01T10:32:21.171" v="1619" actId="1076"/>
          <ac:picMkLst>
            <pc:docMk/>
            <pc:sldMk cId="34323362" sldId="3957"/>
            <ac:picMk id="5" creationId="{919B8AC1-E8C5-4F93-6B14-4991E15FA861}"/>
          </ac:picMkLst>
        </pc:picChg>
      </pc:sldChg>
      <pc:sldChg chg="addSp delSp modSp new mod modNotesTx">
        <pc:chgData name="Cathrine Pedersen / NIFU" userId="4cef79b2-d71e-44c7-98e7-02567cc239e8" providerId="ADAL" clId="{A5798FF3-17FD-4ED8-8185-BCD36F6631B7}" dt="2026-02-04T13:32:42.509" v="10834" actId="255"/>
        <pc:sldMkLst>
          <pc:docMk/>
          <pc:sldMk cId="2771636494" sldId="3959"/>
        </pc:sldMkLst>
        <pc:spChg chg="mod">
          <ac:chgData name="Cathrine Pedersen / NIFU" userId="4cef79b2-d71e-44c7-98e7-02567cc239e8" providerId="ADAL" clId="{A5798FF3-17FD-4ED8-8185-BCD36F6631B7}" dt="2026-02-01T10:42:10.309" v="2241" actId="255"/>
          <ac:spMkLst>
            <pc:docMk/>
            <pc:sldMk cId="2771636494" sldId="3959"/>
            <ac:spMk id="2" creationId="{F1CB1071-5CB8-1EFD-1C2B-DB954AF74B24}"/>
          </ac:spMkLst>
        </pc:spChg>
        <pc:spChg chg="add mod">
          <ac:chgData name="Cathrine Pedersen / NIFU" userId="4cef79b2-d71e-44c7-98e7-02567cc239e8" providerId="ADAL" clId="{A5798FF3-17FD-4ED8-8185-BCD36F6631B7}" dt="2026-02-01T12:07:32.252" v="4315" actId="6549"/>
          <ac:spMkLst>
            <pc:docMk/>
            <pc:sldMk cId="2771636494" sldId="3959"/>
            <ac:spMk id="7" creationId="{92E6FA49-4B2D-4D3C-1186-AF19DACFFE82}"/>
          </ac:spMkLst>
        </pc:spChg>
        <pc:picChg chg="add mod">
          <ac:chgData name="Cathrine Pedersen / NIFU" userId="4cef79b2-d71e-44c7-98e7-02567cc239e8" providerId="ADAL" clId="{A5798FF3-17FD-4ED8-8185-BCD36F6631B7}" dt="2026-02-01T12:00:30.887" v="4196" actId="1076"/>
          <ac:picMkLst>
            <pc:docMk/>
            <pc:sldMk cId="2771636494" sldId="3959"/>
            <ac:picMk id="6" creationId="{C263EDF7-5E86-F15A-7F5E-ECC3688373E2}"/>
          </ac:picMkLst>
        </pc:picChg>
      </pc:sldChg>
      <pc:sldChg chg="addSp delSp modSp new mod modNotesTx">
        <pc:chgData name="Cathrine Pedersen / NIFU" userId="4cef79b2-d71e-44c7-98e7-02567cc239e8" providerId="ADAL" clId="{A5798FF3-17FD-4ED8-8185-BCD36F6631B7}" dt="2026-02-04T13:33:37.790" v="10835" actId="255"/>
        <pc:sldMkLst>
          <pc:docMk/>
          <pc:sldMk cId="1070891986" sldId="3960"/>
        </pc:sldMkLst>
        <pc:spChg chg="mod">
          <ac:chgData name="Cathrine Pedersen / NIFU" userId="4cef79b2-d71e-44c7-98e7-02567cc239e8" providerId="ADAL" clId="{A5798FF3-17FD-4ED8-8185-BCD36F6631B7}" dt="2026-02-01T11:03:22.325" v="4058" actId="255"/>
          <ac:spMkLst>
            <pc:docMk/>
            <pc:sldMk cId="1070891986" sldId="3960"/>
            <ac:spMk id="2" creationId="{E4F80078-4D64-ABD7-689D-EE19CCD42440}"/>
          </ac:spMkLst>
        </pc:spChg>
        <pc:spChg chg="add mod">
          <ac:chgData name="Cathrine Pedersen / NIFU" userId="4cef79b2-d71e-44c7-98e7-02567cc239e8" providerId="ADAL" clId="{A5798FF3-17FD-4ED8-8185-BCD36F6631B7}" dt="2026-02-01T12:09:36.777" v="4337" actId="27636"/>
          <ac:spMkLst>
            <pc:docMk/>
            <pc:sldMk cId="1070891986" sldId="3960"/>
            <ac:spMk id="7" creationId="{4DA137B1-BB56-F205-EC5F-5283F093AF54}"/>
          </ac:spMkLst>
        </pc:spChg>
        <pc:picChg chg="add mod">
          <ac:chgData name="Cathrine Pedersen / NIFU" userId="4cef79b2-d71e-44c7-98e7-02567cc239e8" providerId="ADAL" clId="{A5798FF3-17FD-4ED8-8185-BCD36F6631B7}" dt="2026-02-01T12:00:00.698" v="4186" actId="1076"/>
          <ac:picMkLst>
            <pc:docMk/>
            <pc:sldMk cId="1070891986" sldId="3960"/>
            <ac:picMk id="6" creationId="{5157B589-E086-FDB0-D32F-B6F33C92655B}"/>
          </ac:picMkLst>
        </pc:picChg>
      </pc:sldChg>
      <pc:sldChg chg="modSp add mod modNotesTx">
        <pc:chgData name="Cathrine Pedersen / NIFU" userId="4cef79b2-d71e-44c7-98e7-02567cc239e8" providerId="ADAL" clId="{A5798FF3-17FD-4ED8-8185-BCD36F6631B7}" dt="2026-02-04T13:37:12.361" v="11123" actId="255"/>
        <pc:sldMkLst>
          <pc:docMk/>
          <pc:sldMk cId="4147258930" sldId="3961"/>
        </pc:sldMkLst>
        <pc:spChg chg="mod">
          <ac:chgData name="Cathrine Pedersen / NIFU" userId="4cef79b2-d71e-44c7-98e7-02567cc239e8" providerId="ADAL" clId="{A5798FF3-17FD-4ED8-8185-BCD36F6631B7}" dt="2026-02-04T13:34:34.581" v="10929" actId="27636"/>
          <ac:spMkLst>
            <pc:docMk/>
            <pc:sldMk cId="4147258930" sldId="3961"/>
            <ac:spMk id="18" creationId="{848F57CE-2CC4-81FB-6C3A-A305D31E9E5E}"/>
          </ac:spMkLst>
        </pc:spChg>
      </pc:sldChg>
      <pc:sldChg chg="addSp delSp modSp add mod setBg addAnim delDesignElem modNotesTx">
        <pc:chgData name="Cathrine Pedersen / NIFU" userId="4cef79b2-d71e-44c7-98e7-02567cc239e8" providerId="ADAL" clId="{A5798FF3-17FD-4ED8-8185-BCD36F6631B7}" dt="2026-02-04T13:37:17.753" v="11124" actId="255"/>
        <pc:sldMkLst>
          <pc:docMk/>
          <pc:sldMk cId="2545263871" sldId="3962"/>
        </pc:sldMkLst>
        <pc:spChg chg="mod ord">
          <ac:chgData name="Cathrine Pedersen / NIFU" userId="4cef79b2-d71e-44c7-98e7-02567cc239e8" providerId="ADAL" clId="{A5798FF3-17FD-4ED8-8185-BCD36F6631B7}" dt="2026-02-01T13:51:29.379" v="6618" actId="14100"/>
          <ac:spMkLst>
            <pc:docMk/>
            <pc:sldMk cId="2545263871" sldId="3962"/>
            <ac:spMk id="2" creationId="{97CAFBA1-0F22-24F1-49A5-5DA0DD5203D6}"/>
          </ac:spMkLst>
        </pc:spChg>
        <pc:spChg chg="add">
          <ac:chgData name="Cathrine Pedersen / NIFU" userId="4cef79b2-d71e-44c7-98e7-02567cc239e8" providerId="ADAL" clId="{A5798FF3-17FD-4ED8-8185-BCD36F6631B7}" dt="2026-02-01T13:51:13.426" v="6616" actId="26606"/>
          <ac:spMkLst>
            <pc:docMk/>
            <pc:sldMk cId="2545263871" sldId="3962"/>
            <ac:spMk id="8" creationId="{ECC07320-C2CA-4E29-8481-9D9E143C7788}"/>
          </ac:spMkLst>
        </pc:spChg>
        <pc:spChg chg="add">
          <ac:chgData name="Cathrine Pedersen / NIFU" userId="4cef79b2-d71e-44c7-98e7-02567cc239e8" providerId="ADAL" clId="{A5798FF3-17FD-4ED8-8185-BCD36F6631B7}" dt="2026-02-01T13:51:13.426" v="6616" actId="26606"/>
          <ac:spMkLst>
            <pc:docMk/>
            <pc:sldMk cId="2545263871" sldId="3962"/>
            <ac:spMk id="10" creationId="{178FB36B-5BFE-42CA-BC60-1115E0D95EEC}"/>
          </ac:spMkLst>
        </pc:spChg>
        <pc:picChg chg="add mod">
          <ac:chgData name="Cathrine Pedersen / NIFU" userId="4cef79b2-d71e-44c7-98e7-02567cc239e8" providerId="ADAL" clId="{A5798FF3-17FD-4ED8-8185-BCD36F6631B7}" dt="2026-02-01T13:51:11.568" v="6615"/>
          <ac:picMkLst>
            <pc:docMk/>
            <pc:sldMk cId="2545263871" sldId="3962"/>
            <ac:picMk id="3" creationId="{0F5EF377-027F-2064-76DB-981E3082CCA6}"/>
          </ac:picMkLst>
        </pc:picChg>
      </pc:sldChg>
      <pc:sldChg chg="modSp add mod modNotesTx">
        <pc:chgData name="Cathrine Pedersen / NIFU" userId="4cef79b2-d71e-44c7-98e7-02567cc239e8" providerId="ADAL" clId="{A5798FF3-17FD-4ED8-8185-BCD36F6631B7}" dt="2026-02-04T13:37:59.947" v="11203" actId="20577"/>
        <pc:sldMkLst>
          <pc:docMk/>
          <pc:sldMk cId="1997992690" sldId="3963"/>
        </pc:sldMkLst>
        <pc:spChg chg="mod">
          <ac:chgData name="Cathrine Pedersen / NIFU" userId="4cef79b2-d71e-44c7-98e7-02567cc239e8" providerId="ADAL" clId="{A5798FF3-17FD-4ED8-8185-BCD36F6631B7}" dt="2026-02-01T17:40:05.951" v="6706" actId="14100"/>
          <ac:spMkLst>
            <pc:docMk/>
            <pc:sldMk cId="1997992690" sldId="3963"/>
            <ac:spMk id="18" creationId="{AE5546F1-4848-F82C-657D-60E3911939EB}"/>
          </ac:spMkLst>
        </pc:spChg>
      </pc:sldChg>
      <pc:sldChg chg="addSp delSp modSp new mod modNotesTx">
        <pc:chgData name="Cathrine Pedersen / NIFU" userId="4cef79b2-d71e-44c7-98e7-02567cc239e8" providerId="ADAL" clId="{A5798FF3-17FD-4ED8-8185-BCD36F6631B7}" dt="2026-02-04T13:42:10.114" v="11597" actId="255"/>
        <pc:sldMkLst>
          <pc:docMk/>
          <pc:sldMk cId="1566096397" sldId="3964"/>
        </pc:sldMkLst>
        <pc:spChg chg="mod">
          <ac:chgData name="Cathrine Pedersen / NIFU" userId="4cef79b2-d71e-44c7-98e7-02567cc239e8" providerId="ADAL" clId="{A5798FF3-17FD-4ED8-8185-BCD36F6631B7}" dt="2026-02-01T17:44:19.783" v="7078" actId="255"/>
          <ac:spMkLst>
            <pc:docMk/>
            <pc:sldMk cId="1566096397" sldId="3964"/>
            <ac:spMk id="2" creationId="{6EFFA8C9-2EF5-B12B-13D4-5FC80509EB01}"/>
          </ac:spMkLst>
        </pc:spChg>
        <pc:spChg chg="add mod">
          <ac:chgData name="Cathrine Pedersen / NIFU" userId="4cef79b2-d71e-44c7-98e7-02567cc239e8" providerId="ADAL" clId="{A5798FF3-17FD-4ED8-8185-BCD36F6631B7}" dt="2026-02-02T20:32:28.456" v="8578" actId="27636"/>
          <ac:spMkLst>
            <pc:docMk/>
            <pc:sldMk cId="1566096397" sldId="3964"/>
            <ac:spMk id="6" creationId="{1E50FEEA-CCBF-1A2F-1806-CE378956ACEA}"/>
          </ac:spMkLst>
        </pc:spChg>
        <pc:picChg chg="add mod">
          <ac:chgData name="Cathrine Pedersen / NIFU" userId="4cef79b2-d71e-44c7-98e7-02567cc239e8" providerId="ADAL" clId="{A5798FF3-17FD-4ED8-8185-BCD36F6631B7}" dt="2026-02-02T20:30:14.889" v="8401" actId="1076"/>
          <ac:picMkLst>
            <pc:docMk/>
            <pc:sldMk cId="1566096397" sldId="3964"/>
            <ac:picMk id="8" creationId="{7997FBE6-6A2B-0827-B075-5A04D5BBE286}"/>
          </ac:picMkLst>
        </pc:picChg>
      </pc:sldChg>
      <pc:sldChg chg="addSp delSp modSp new mod modNotesTx">
        <pc:chgData name="Cathrine Pedersen / NIFU" userId="4cef79b2-d71e-44c7-98e7-02567cc239e8" providerId="ADAL" clId="{A5798FF3-17FD-4ED8-8185-BCD36F6631B7}" dt="2026-02-04T13:43:51.508" v="11708" actId="255"/>
        <pc:sldMkLst>
          <pc:docMk/>
          <pc:sldMk cId="1444223698" sldId="3965"/>
        </pc:sldMkLst>
        <pc:spChg chg="mod">
          <ac:chgData name="Cathrine Pedersen / NIFU" userId="4cef79b2-d71e-44c7-98e7-02567cc239e8" providerId="ADAL" clId="{A5798FF3-17FD-4ED8-8185-BCD36F6631B7}" dt="2026-02-01T18:50:08.915" v="7180" actId="20577"/>
          <ac:spMkLst>
            <pc:docMk/>
            <pc:sldMk cId="1444223698" sldId="3965"/>
            <ac:spMk id="2" creationId="{DA6F283E-88A4-E9A6-9B6D-A1A044F31331}"/>
          </ac:spMkLst>
        </pc:spChg>
        <pc:spChg chg="add mod">
          <ac:chgData name="Cathrine Pedersen / NIFU" userId="4cef79b2-d71e-44c7-98e7-02567cc239e8" providerId="ADAL" clId="{A5798FF3-17FD-4ED8-8185-BCD36F6631B7}" dt="2026-02-04T13:42:31.351" v="11599" actId="20577"/>
          <ac:spMkLst>
            <pc:docMk/>
            <pc:sldMk cId="1444223698" sldId="3965"/>
            <ac:spMk id="11" creationId="{609D3B9C-FE70-C58B-D408-CE3054010A5D}"/>
          </ac:spMkLst>
        </pc:spChg>
        <pc:picChg chg="add mod">
          <ac:chgData name="Cathrine Pedersen / NIFU" userId="4cef79b2-d71e-44c7-98e7-02567cc239e8" providerId="ADAL" clId="{A5798FF3-17FD-4ED8-8185-BCD36F6631B7}" dt="2026-02-01T18:49:23.047" v="7172" actId="1076"/>
          <ac:picMkLst>
            <pc:docMk/>
            <pc:sldMk cId="1444223698" sldId="3965"/>
            <ac:picMk id="9" creationId="{24D8B262-70F3-43EF-3F69-0138D0FB31BE}"/>
          </ac:picMkLst>
        </pc:picChg>
      </pc:sldChg>
      <pc:sldChg chg="addSp delSp modSp new mod ord modCm modNotesTx">
        <pc:chgData name="Cathrine Pedersen / NIFU" userId="4cef79b2-d71e-44c7-98e7-02567cc239e8" providerId="ADAL" clId="{A5798FF3-17FD-4ED8-8185-BCD36F6631B7}" dt="2026-02-04T13:42:46.684" v="11601"/>
        <pc:sldMkLst>
          <pc:docMk/>
          <pc:sldMk cId="2916490856" sldId="3966"/>
        </pc:sldMkLst>
        <pc:spChg chg="mod">
          <ac:chgData name="Cathrine Pedersen / NIFU" userId="4cef79b2-d71e-44c7-98e7-02567cc239e8" providerId="ADAL" clId="{A5798FF3-17FD-4ED8-8185-BCD36F6631B7}" dt="2026-02-01T19:42:14.079" v="7787" actId="6549"/>
          <ac:spMkLst>
            <pc:docMk/>
            <pc:sldMk cId="2916490856" sldId="3966"/>
            <ac:spMk id="2" creationId="{C1285333-F07D-0C3E-23D4-158C5995E4CA}"/>
          </ac:spMkLst>
        </pc:spChg>
        <pc:spChg chg="add mod">
          <ac:chgData name="Cathrine Pedersen / NIFU" userId="4cef79b2-d71e-44c7-98e7-02567cc239e8" providerId="ADAL" clId="{A5798FF3-17FD-4ED8-8185-BCD36F6631B7}" dt="2026-02-01T19:45:37.888" v="8047" actId="20577"/>
          <ac:spMkLst>
            <pc:docMk/>
            <pc:sldMk cId="2916490856" sldId="3966"/>
            <ac:spMk id="12" creationId="{DD25F73F-C817-DE3A-2109-C8B62C915905}"/>
          </ac:spMkLst>
        </pc:spChg>
        <pc:picChg chg="add mod">
          <ac:chgData name="Cathrine Pedersen / NIFU" userId="4cef79b2-d71e-44c7-98e7-02567cc239e8" providerId="ADAL" clId="{A5798FF3-17FD-4ED8-8185-BCD36F6631B7}" dt="2026-02-01T19:40:27.760" v="7748" actId="1076"/>
          <ac:picMkLst>
            <pc:docMk/>
            <pc:sldMk cId="2916490856" sldId="3966"/>
            <ac:picMk id="10" creationId="{55E4B8DD-016C-392A-D4AB-D3A0323368BF}"/>
          </ac:picMkLst>
        </pc:picChg>
      </pc:sldChg>
    </pc:docChg>
  </pc:docChgLst>
  <pc:docChgLst>
    <pc:chgData name="Egil Nygaard" userId="S::egilny_uio.no#ext#@nifu.onmicrosoft.com::4eb1df7c-5bff-45a4-9134-40b02853e200" providerId="AD" clId="Web-{F1D4D4C0-1A9F-17E6-694E-195E39942038}"/>
    <pc:docChg chg="modSld">
      <pc:chgData name="Egil Nygaard" userId="S::egilny_uio.no#ext#@nifu.onmicrosoft.com::4eb1df7c-5bff-45a4-9134-40b02853e200" providerId="AD" clId="Web-{F1D4D4C0-1A9F-17E6-694E-195E39942038}" dt="2026-02-01T09:10:50.044" v="889"/>
      <pc:docMkLst>
        <pc:docMk/>
      </pc:docMkLst>
      <pc:sldChg chg="delSp modSp">
        <pc:chgData name="Egil Nygaard" userId="S::egilny_uio.no#ext#@nifu.onmicrosoft.com::4eb1df7c-5bff-45a4-9134-40b02853e200" providerId="AD" clId="Web-{F1D4D4C0-1A9F-17E6-694E-195E39942038}" dt="2026-02-01T07:08:59.183" v="54" actId="14100"/>
        <pc:sldMkLst>
          <pc:docMk/>
          <pc:sldMk cId="1531886102" sldId="262"/>
        </pc:sldMkLst>
        <pc:spChg chg="mod">
          <ac:chgData name="Egil Nygaard" userId="S::egilny_uio.no#ext#@nifu.onmicrosoft.com::4eb1df7c-5bff-45a4-9134-40b02853e200" providerId="AD" clId="Web-{F1D4D4C0-1A9F-17E6-694E-195E39942038}" dt="2026-02-01T07:08:59.183" v="54" actId="14100"/>
          <ac:spMkLst>
            <pc:docMk/>
            <pc:sldMk cId="1531886102" sldId="262"/>
            <ac:spMk id="3" creationId="{0E5484E1-2A47-AF07-B687-130C7C3CC093}"/>
          </ac:spMkLst>
        </pc:spChg>
        <pc:spChg chg="mod">
          <ac:chgData name="Egil Nygaard" userId="S::egilny_uio.no#ext#@nifu.onmicrosoft.com::4eb1df7c-5bff-45a4-9134-40b02853e200" providerId="AD" clId="Web-{F1D4D4C0-1A9F-17E6-694E-195E39942038}" dt="2026-02-01T07:08:37.370" v="52" actId="14100"/>
          <ac:spMkLst>
            <pc:docMk/>
            <pc:sldMk cId="1531886102" sldId="262"/>
            <ac:spMk id="5" creationId="{00000000-0000-0000-0000-000000000000}"/>
          </ac:spMkLst>
        </pc:spChg>
        <pc:picChg chg="mod">
          <ac:chgData name="Egil Nygaard" userId="S::egilny_uio.no#ext#@nifu.onmicrosoft.com::4eb1df7c-5bff-45a4-9134-40b02853e200" providerId="AD" clId="Web-{F1D4D4C0-1A9F-17E6-694E-195E39942038}" dt="2026-02-01T07:08:27.745" v="51" actId="1076"/>
          <ac:picMkLst>
            <pc:docMk/>
            <pc:sldMk cId="1531886102" sldId="262"/>
            <ac:picMk id="6" creationId="{00000000-0000-0000-0000-000000000000}"/>
          </ac:picMkLst>
        </pc:picChg>
      </pc:sldChg>
      <pc:sldChg chg="modNotes">
        <pc:chgData name="Egil Nygaard" userId="S::egilny_uio.no#ext#@nifu.onmicrosoft.com::4eb1df7c-5bff-45a4-9134-40b02853e200" providerId="AD" clId="Web-{F1D4D4C0-1A9F-17E6-694E-195E39942038}" dt="2026-02-01T08:57:56.516" v="838"/>
        <pc:sldMkLst>
          <pc:docMk/>
          <pc:sldMk cId="3265810596" sldId="281"/>
        </pc:sldMkLst>
      </pc:sldChg>
      <pc:sldChg chg="modNotes">
        <pc:chgData name="Egil Nygaard" userId="S::egilny_uio.no#ext#@nifu.onmicrosoft.com::4eb1df7c-5bff-45a4-9134-40b02853e200" providerId="AD" clId="Web-{F1D4D4C0-1A9F-17E6-694E-195E39942038}" dt="2026-02-01T09:07:55.052" v="846"/>
        <pc:sldMkLst>
          <pc:docMk/>
          <pc:sldMk cId="3687749120" sldId="289"/>
        </pc:sldMkLst>
      </pc:sldChg>
      <pc:sldChg chg="addSp modSp">
        <pc:chgData name="Egil Nygaard" userId="S::egilny_uio.no#ext#@nifu.onmicrosoft.com::4eb1df7c-5bff-45a4-9134-40b02853e200" providerId="AD" clId="Web-{F1D4D4C0-1A9F-17E6-694E-195E39942038}" dt="2026-02-01T06:55:22.113" v="24" actId="1076"/>
        <pc:sldMkLst>
          <pc:docMk/>
          <pc:sldMk cId="2556078386" sldId="322"/>
        </pc:sldMkLst>
        <pc:picChg chg="add mod">
          <ac:chgData name="Egil Nygaard" userId="S::egilny_uio.no#ext#@nifu.onmicrosoft.com::4eb1df7c-5bff-45a4-9134-40b02853e200" providerId="AD" clId="Web-{F1D4D4C0-1A9F-17E6-694E-195E39942038}" dt="2026-02-01T06:54:24.847" v="20" actId="1076"/>
          <ac:picMkLst>
            <pc:docMk/>
            <pc:sldMk cId="2556078386" sldId="322"/>
            <ac:picMk id="9" creationId="{A4A24A9B-F7E1-6522-E2F2-EF5B002B0658}"/>
          </ac:picMkLst>
        </pc:picChg>
        <pc:picChg chg="mod">
          <ac:chgData name="Egil Nygaard" userId="S::egilny_uio.no#ext#@nifu.onmicrosoft.com::4eb1df7c-5bff-45a4-9134-40b02853e200" providerId="AD" clId="Web-{F1D4D4C0-1A9F-17E6-694E-195E39942038}" dt="2026-02-01T06:55:14.222" v="22" actId="1076"/>
          <ac:picMkLst>
            <pc:docMk/>
            <pc:sldMk cId="2556078386" sldId="322"/>
            <ac:picMk id="11" creationId="{58A0B843-49CB-91F3-5C25-39AB6206C3E5}"/>
          </ac:picMkLst>
        </pc:picChg>
        <pc:picChg chg="add mod ord">
          <ac:chgData name="Egil Nygaard" userId="S::egilny_uio.no#ext#@nifu.onmicrosoft.com::4eb1df7c-5bff-45a4-9134-40b02853e200" providerId="AD" clId="Web-{F1D4D4C0-1A9F-17E6-694E-195E39942038}" dt="2026-02-01T06:55:10.597" v="21" actId="1076"/>
          <ac:picMkLst>
            <pc:docMk/>
            <pc:sldMk cId="2556078386" sldId="322"/>
            <ac:picMk id="12" creationId="{AC911828-C53D-BDD2-DE32-9078F3185141}"/>
          </ac:picMkLst>
        </pc:picChg>
        <pc:picChg chg="mod">
          <ac:chgData name="Egil Nygaard" userId="S::egilny_uio.no#ext#@nifu.onmicrosoft.com::4eb1df7c-5bff-45a4-9134-40b02853e200" providerId="AD" clId="Web-{F1D4D4C0-1A9F-17E6-694E-195E39942038}" dt="2026-02-01T06:55:16.191" v="23" actId="1076"/>
          <ac:picMkLst>
            <pc:docMk/>
            <pc:sldMk cId="2556078386" sldId="322"/>
            <ac:picMk id="19" creationId="{F04D24A2-3F40-D7BA-913D-E1F6A0D7264A}"/>
          </ac:picMkLst>
        </pc:picChg>
        <pc:picChg chg="mod">
          <ac:chgData name="Egil Nygaard" userId="S::egilny_uio.no#ext#@nifu.onmicrosoft.com::4eb1df7c-5bff-45a4-9134-40b02853e200" providerId="AD" clId="Web-{F1D4D4C0-1A9F-17E6-694E-195E39942038}" dt="2026-02-01T06:55:22.113" v="24" actId="1076"/>
          <ac:picMkLst>
            <pc:docMk/>
            <pc:sldMk cId="2556078386" sldId="322"/>
            <ac:picMk id="696" creationId="{ED0564D4-77F5-9C78-2FBE-F776D180DAEE}"/>
          </ac:picMkLst>
        </pc:picChg>
      </pc:sldChg>
      <pc:sldChg chg="modSp modNotes">
        <pc:chgData name="Egil Nygaard" userId="S::egilny_uio.no#ext#@nifu.onmicrosoft.com::4eb1df7c-5bff-45a4-9134-40b02853e200" providerId="AD" clId="Web-{F1D4D4C0-1A9F-17E6-694E-195E39942038}" dt="2026-02-01T07:59:31.451" v="750"/>
        <pc:sldMkLst>
          <pc:docMk/>
          <pc:sldMk cId="353370099" sldId="350"/>
        </pc:sldMkLst>
        <pc:spChg chg="mod">
          <ac:chgData name="Egil Nygaard" userId="S::egilny_uio.no#ext#@nifu.onmicrosoft.com::4eb1df7c-5bff-45a4-9134-40b02853e200" providerId="AD" clId="Web-{F1D4D4C0-1A9F-17E6-694E-195E39942038}" dt="2026-02-01T07:00:02.551" v="27" actId="20577"/>
          <ac:spMkLst>
            <pc:docMk/>
            <pc:sldMk cId="353370099" sldId="350"/>
            <ac:spMk id="3" creationId="{00000000-0000-0000-0000-000000000000}"/>
          </ac:spMkLst>
        </pc:spChg>
      </pc:sldChg>
      <pc:sldChg chg="modSp modNotes">
        <pc:chgData name="Egil Nygaard" userId="S::egilny_uio.no#ext#@nifu.onmicrosoft.com::4eb1df7c-5bff-45a4-9134-40b02853e200" providerId="AD" clId="Web-{F1D4D4C0-1A9F-17E6-694E-195E39942038}" dt="2026-02-01T08:55:10.981" v="836"/>
        <pc:sldMkLst>
          <pc:docMk/>
          <pc:sldMk cId="3060329116" sldId="364"/>
        </pc:sldMkLst>
        <pc:spChg chg="mod">
          <ac:chgData name="Egil Nygaard" userId="S::egilny_uio.no#ext#@nifu.onmicrosoft.com::4eb1df7c-5bff-45a4-9134-40b02853e200" providerId="AD" clId="Web-{F1D4D4C0-1A9F-17E6-694E-195E39942038}" dt="2026-02-01T07:57:31.559" v="683" actId="20577"/>
          <ac:spMkLst>
            <pc:docMk/>
            <pc:sldMk cId="3060329116" sldId="364"/>
            <ac:spMk id="3" creationId="{B03EFE6D-3BA5-4221-BFC6-2ADD56C7C964}"/>
          </ac:spMkLst>
        </pc:spChg>
      </pc:sldChg>
      <pc:sldChg chg="modSp">
        <pc:chgData name="Egil Nygaard" userId="S::egilny_uio.no#ext#@nifu.onmicrosoft.com::4eb1df7c-5bff-45a4-9134-40b02853e200" providerId="AD" clId="Web-{F1D4D4C0-1A9F-17E6-694E-195E39942038}" dt="2026-02-01T07:03:45.633" v="32"/>
        <pc:sldMkLst>
          <pc:docMk/>
          <pc:sldMk cId="3591688772" sldId="365"/>
        </pc:sldMkLst>
        <pc:spChg chg="mod">
          <ac:chgData name="Egil Nygaard" userId="S::egilny_uio.no#ext#@nifu.onmicrosoft.com::4eb1df7c-5bff-45a4-9134-40b02853e200" providerId="AD" clId="Web-{F1D4D4C0-1A9F-17E6-694E-195E39942038}" dt="2026-02-01T07:03:45.633" v="32"/>
          <ac:spMkLst>
            <pc:docMk/>
            <pc:sldMk cId="3591688772" sldId="365"/>
            <ac:spMk id="3" creationId="{593058EC-DC5E-44F2-893A-00B856C97D69}"/>
          </ac:spMkLst>
        </pc:spChg>
      </pc:sldChg>
      <pc:sldChg chg="addSp modSp">
        <pc:chgData name="Egil Nygaard" userId="S::egilny_uio.no#ext#@nifu.onmicrosoft.com::4eb1df7c-5bff-45a4-9134-40b02853e200" providerId="AD" clId="Web-{F1D4D4C0-1A9F-17E6-694E-195E39942038}" dt="2026-02-01T08:10:20.437" v="755" actId="14100"/>
        <pc:sldMkLst>
          <pc:docMk/>
          <pc:sldMk cId="1638319254" sldId="367"/>
        </pc:sldMkLst>
        <pc:picChg chg="add mod">
          <ac:chgData name="Egil Nygaard" userId="S::egilny_uio.no#ext#@nifu.onmicrosoft.com::4eb1df7c-5bff-45a4-9134-40b02853e200" providerId="AD" clId="Web-{F1D4D4C0-1A9F-17E6-694E-195E39942038}" dt="2026-02-01T08:10:20.437" v="755" actId="14100"/>
          <ac:picMkLst>
            <pc:docMk/>
            <pc:sldMk cId="1638319254" sldId="367"/>
            <ac:picMk id="4" creationId="{B0BBD20D-B502-5CC8-705E-7C816490C041}"/>
          </ac:picMkLst>
        </pc:picChg>
      </pc:sldChg>
      <pc:sldChg chg="modNotes">
        <pc:chgData name="Egil Nygaard" userId="S::egilny_uio.no#ext#@nifu.onmicrosoft.com::4eb1df7c-5bff-45a4-9134-40b02853e200" providerId="AD" clId="Web-{F1D4D4C0-1A9F-17E6-694E-195E39942038}" dt="2026-02-01T08:12:24.500" v="776"/>
        <pc:sldMkLst>
          <pc:docMk/>
          <pc:sldMk cId="391602482" sldId="3872"/>
        </pc:sldMkLst>
      </pc:sldChg>
      <pc:sldChg chg="modNotes">
        <pc:chgData name="Egil Nygaard" userId="S::egilny_uio.no#ext#@nifu.onmicrosoft.com::4eb1df7c-5bff-45a4-9134-40b02853e200" providerId="AD" clId="Web-{F1D4D4C0-1A9F-17E6-694E-195E39942038}" dt="2026-02-01T09:00:58.987" v="843"/>
        <pc:sldMkLst>
          <pc:docMk/>
          <pc:sldMk cId="1596239856" sldId="3907"/>
        </pc:sldMkLst>
      </pc:sldChg>
      <pc:sldChg chg="modNotes">
        <pc:chgData name="Egil Nygaard" userId="S::egilny_uio.no#ext#@nifu.onmicrosoft.com::4eb1df7c-5bff-45a4-9134-40b02853e200" providerId="AD" clId="Web-{F1D4D4C0-1A9F-17E6-694E-195E39942038}" dt="2026-02-01T08:20:50.054" v="777"/>
        <pc:sldMkLst>
          <pc:docMk/>
          <pc:sldMk cId="2498212871" sldId="3912"/>
        </pc:sldMkLst>
      </pc:sldChg>
      <pc:sldChg chg="modNotes">
        <pc:chgData name="Egil Nygaard" userId="S::egilny_uio.no#ext#@nifu.onmicrosoft.com::4eb1df7c-5bff-45a4-9134-40b02853e200" providerId="AD" clId="Web-{F1D4D4C0-1A9F-17E6-694E-195E39942038}" dt="2026-02-01T07:06:12.916" v="38"/>
        <pc:sldMkLst>
          <pc:docMk/>
          <pc:sldMk cId="3330100927" sldId="3914"/>
        </pc:sldMkLst>
      </pc:sldChg>
      <pc:sldChg chg="modNotes">
        <pc:chgData name="Egil Nygaard" userId="S::egilny_uio.no#ext#@nifu.onmicrosoft.com::4eb1df7c-5bff-45a4-9134-40b02853e200" providerId="AD" clId="Web-{F1D4D4C0-1A9F-17E6-694E-195E39942038}" dt="2026-02-01T09:08:57.602" v="860"/>
        <pc:sldMkLst>
          <pc:docMk/>
          <pc:sldMk cId="849773013" sldId="3942"/>
        </pc:sldMkLst>
      </pc:sldChg>
      <pc:sldChg chg="modNotes">
        <pc:chgData name="Egil Nygaard" userId="S::egilny_uio.no#ext#@nifu.onmicrosoft.com::4eb1df7c-5bff-45a4-9134-40b02853e200" providerId="AD" clId="Web-{F1D4D4C0-1A9F-17E6-694E-195E39942038}" dt="2026-02-01T07:13:43.372" v="60"/>
        <pc:sldMkLst>
          <pc:docMk/>
          <pc:sldMk cId="778718603" sldId="3945"/>
        </pc:sldMkLst>
      </pc:sldChg>
      <pc:sldChg chg="modSp mod setBg">
        <pc:chgData name="Egil Nygaard" userId="S::egilny_uio.no#ext#@nifu.onmicrosoft.com::4eb1df7c-5bff-45a4-9134-40b02853e200" providerId="AD" clId="Web-{F1D4D4C0-1A9F-17E6-694E-195E39942038}" dt="2026-02-01T07:03:30.805" v="30"/>
        <pc:sldMkLst>
          <pc:docMk/>
          <pc:sldMk cId="3259869417" sldId="3946"/>
        </pc:sldMkLst>
      </pc:sldChg>
      <pc:sldChg chg="modNotes">
        <pc:chgData name="Egil Nygaard" userId="S::egilny_uio.no#ext#@nifu.onmicrosoft.com::4eb1df7c-5bff-45a4-9134-40b02853e200" providerId="AD" clId="Web-{F1D4D4C0-1A9F-17E6-694E-195E39942038}" dt="2026-02-01T09:10:50.044" v="889"/>
        <pc:sldMkLst>
          <pc:docMk/>
          <pc:sldMk cId="2426891599" sldId="3947"/>
        </pc:sldMkLst>
      </pc:sldChg>
    </pc:docChg>
  </pc:docChgLst>
  <pc:docChgLst>
    <pc:chgData name="Egil Nygaard" userId="S::egilny_uio.no#ext#@nifu.onmicrosoft.com::4eb1df7c-5bff-45a4-9134-40b02853e200" providerId="AD" clId="Web-{E5CC5E6C-4E5D-67E9-4C2D-FCF421800F7A}"/>
    <pc:docChg chg="delSld modSld">
      <pc:chgData name="Egil Nygaard" userId="S::egilny_uio.no#ext#@nifu.onmicrosoft.com::4eb1df7c-5bff-45a4-9134-40b02853e200" providerId="AD" clId="Web-{E5CC5E6C-4E5D-67E9-4C2D-FCF421800F7A}" dt="2026-01-24T18:54:44.317" v="428"/>
      <pc:docMkLst>
        <pc:docMk/>
      </pc:docMkLst>
      <pc:sldChg chg="addSp modSp">
        <pc:chgData name="Egil Nygaard" userId="S::egilny_uio.no#ext#@nifu.onmicrosoft.com::4eb1df7c-5bff-45a4-9134-40b02853e200" providerId="AD" clId="Web-{E5CC5E6C-4E5D-67E9-4C2D-FCF421800F7A}" dt="2026-01-24T18:44:52.673" v="261" actId="1076"/>
        <pc:sldMkLst>
          <pc:docMk/>
          <pc:sldMk cId="3160592094" sldId="259"/>
        </pc:sldMkLst>
        <pc:spChg chg="mod">
          <ac:chgData name="Egil Nygaard" userId="S::egilny_uio.no#ext#@nifu.onmicrosoft.com::4eb1df7c-5bff-45a4-9134-40b02853e200" providerId="AD" clId="Web-{E5CC5E6C-4E5D-67E9-4C2D-FCF421800F7A}" dt="2026-01-24T18:44:52.673" v="261" actId="1076"/>
          <ac:spMkLst>
            <pc:docMk/>
            <pc:sldMk cId="3160592094" sldId="259"/>
            <ac:spMk id="3" creationId="{846235B1-F1CD-4B4F-8C16-24BBD77CF12F}"/>
          </ac:spMkLst>
        </pc:spChg>
        <pc:spChg chg="add mod">
          <ac:chgData name="Egil Nygaard" userId="S::egilny_uio.no#ext#@nifu.onmicrosoft.com::4eb1df7c-5bff-45a4-9134-40b02853e200" providerId="AD" clId="Web-{E5CC5E6C-4E5D-67E9-4C2D-FCF421800F7A}" dt="2026-01-24T18:44:09.595" v="257" actId="14100"/>
          <ac:spMkLst>
            <pc:docMk/>
            <pc:sldMk cId="3160592094" sldId="259"/>
            <ac:spMk id="4" creationId="{9448D949-99A6-CA24-AA42-984F61F1A821}"/>
          </ac:spMkLst>
        </pc:spChg>
      </pc:sldChg>
      <pc:sldChg chg="modSp modNotes">
        <pc:chgData name="Egil Nygaard" userId="S::egilny_uio.no#ext#@nifu.onmicrosoft.com::4eb1df7c-5bff-45a4-9134-40b02853e200" providerId="AD" clId="Web-{E5CC5E6C-4E5D-67E9-4C2D-FCF421800F7A}" dt="2026-01-24T18:42:43.875" v="249" actId="20577"/>
        <pc:sldMkLst>
          <pc:docMk/>
          <pc:sldMk cId="353370099" sldId="350"/>
        </pc:sldMkLst>
        <pc:spChg chg="mod">
          <ac:chgData name="Egil Nygaard" userId="S::egilny_uio.no#ext#@nifu.onmicrosoft.com::4eb1df7c-5bff-45a4-9134-40b02853e200" providerId="AD" clId="Web-{E5CC5E6C-4E5D-67E9-4C2D-FCF421800F7A}" dt="2026-01-24T18:37:05.495" v="57" actId="14100"/>
          <ac:spMkLst>
            <pc:docMk/>
            <pc:sldMk cId="353370099" sldId="350"/>
            <ac:spMk id="2" creationId="{00000000-0000-0000-0000-000000000000}"/>
          </ac:spMkLst>
        </pc:spChg>
        <pc:spChg chg="mod">
          <ac:chgData name="Egil Nygaard" userId="S::egilny_uio.no#ext#@nifu.onmicrosoft.com::4eb1df7c-5bff-45a4-9134-40b02853e200" providerId="AD" clId="Web-{E5CC5E6C-4E5D-67E9-4C2D-FCF421800F7A}" dt="2026-01-24T18:42:43.875" v="249" actId="20577"/>
          <ac:spMkLst>
            <pc:docMk/>
            <pc:sldMk cId="353370099" sldId="350"/>
            <ac:spMk id="3" creationId="{00000000-0000-0000-0000-000000000000}"/>
          </ac:spMkLst>
        </pc:spChg>
      </pc:sldChg>
      <pc:sldChg chg="modNotes">
        <pc:chgData name="Egil Nygaard" userId="S::egilny_uio.no#ext#@nifu.onmicrosoft.com::4eb1df7c-5bff-45a4-9134-40b02853e200" providerId="AD" clId="Web-{E5CC5E6C-4E5D-67E9-4C2D-FCF421800F7A}" dt="2026-01-24T18:50:15.535" v="423"/>
        <pc:sldMkLst>
          <pc:docMk/>
          <pc:sldMk cId="241236319" sldId="354"/>
        </pc:sldMkLst>
      </pc:sldChg>
    </pc:docChg>
  </pc:docChgLst>
  <pc:docChgLst>
    <pc:chgData name="Stephan Daus / NIFU" userId="7d5f721f-c7a0-4e47-a147-288111e6901b" providerId="ADAL" clId="{D1C80EB4-92AB-4CEE-BDF2-5DEE0DB951FE}"/>
    <pc:docChg chg="custSel modSld">
      <pc:chgData name="Stephan Daus / NIFU" userId="7d5f721f-c7a0-4e47-a147-288111e6901b" providerId="ADAL" clId="{D1C80EB4-92AB-4CEE-BDF2-5DEE0DB951FE}" dt="2026-02-04T12:49:41.881" v="13" actId="478"/>
      <pc:docMkLst>
        <pc:docMk/>
      </pc:docMkLst>
      <pc:sldChg chg="delSp modSp mod delAnim">
        <pc:chgData name="Stephan Daus / NIFU" userId="7d5f721f-c7a0-4e47-a147-288111e6901b" providerId="ADAL" clId="{D1C80EB4-92AB-4CEE-BDF2-5DEE0DB951FE}" dt="2026-02-04T12:49:41.881" v="13" actId="478"/>
        <pc:sldMkLst>
          <pc:docMk/>
          <pc:sldMk cId="118895771" sldId="3943"/>
        </pc:sldMkLst>
        <pc:spChg chg="mod">
          <ac:chgData name="Stephan Daus / NIFU" userId="7d5f721f-c7a0-4e47-a147-288111e6901b" providerId="ADAL" clId="{D1C80EB4-92AB-4CEE-BDF2-5DEE0DB951FE}" dt="2026-02-04T12:49:36.553" v="12" actId="20577"/>
          <ac:spMkLst>
            <pc:docMk/>
            <pc:sldMk cId="118895771" sldId="3943"/>
            <ac:spMk id="5" creationId="{BB791FEE-2523-C2C4-55B2-5F750DD07960}"/>
          </ac:spMkLst>
        </pc:spChg>
        <pc:spChg chg="del">
          <ac:chgData name="Stephan Daus / NIFU" userId="7d5f721f-c7a0-4e47-a147-288111e6901b" providerId="ADAL" clId="{D1C80EB4-92AB-4CEE-BDF2-5DEE0DB951FE}" dt="2026-02-04T12:49:41.881" v="13" actId="478"/>
          <ac:spMkLst>
            <pc:docMk/>
            <pc:sldMk cId="118895771" sldId="3943"/>
            <ac:spMk id="13" creationId="{99240148-09B6-BACC-8F82-7FF0B5358F6E}"/>
          </ac:spMkLst>
        </pc:spChg>
      </pc:sldChg>
    </pc:docChg>
  </pc:docChgLst>
  <pc:docChgLst>
    <pc:chgData name="Egil Nygaard" userId="S::egilny_uio.no#ext#@nifu.onmicrosoft.com::4eb1df7c-5bff-45a4-9134-40b02853e200" providerId="AD" clId="Web-{C0C042EA-41FA-DD41-826F-1B5A37DFDFC7}"/>
    <pc:docChg chg="modSld sldOrd">
      <pc:chgData name="Egil Nygaard" userId="S::egilny_uio.no#ext#@nifu.onmicrosoft.com::4eb1df7c-5bff-45a4-9134-40b02853e200" providerId="AD" clId="Web-{C0C042EA-41FA-DD41-826F-1B5A37DFDFC7}" dt="2026-01-20T16:19:18.450" v="44"/>
      <pc:docMkLst>
        <pc:docMk/>
      </pc:docMkLst>
      <pc:sldChg chg="modSp">
        <pc:chgData name="Egil Nygaard" userId="S::egilny_uio.no#ext#@nifu.onmicrosoft.com::4eb1df7c-5bff-45a4-9134-40b02853e200" providerId="AD" clId="Web-{C0C042EA-41FA-DD41-826F-1B5A37DFDFC7}" dt="2026-01-20T16:09:48.603" v="39" actId="20577"/>
        <pc:sldMkLst>
          <pc:docMk/>
          <pc:sldMk cId="2556078386" sldId="322"/>
        </pc:sldMkLst>
        <pc:spChg chg="mod">
          <ac:chgData name="Egil Nygaard" userId="S::egilny_uio.no#ext#@nifu.onmicrosoft.com::4eb1df7c-5bff-45a4-9134-40b02853e200" providerId="AD" clId="Web-{C0C042EA-41FA-DD41-826F-1B5A37DFDFC7}" dt="2026-01-20T16:09:48.603" v="39" actId="20577"/>
          <ac:spMkLst>
            <pc:docMk/>
            <pc:sldMk cId="2556078386" sldId="322"/>
            <ac:spMk id="4" creationId="{50731D20-2F96-51CE-4E1B-61961EC5CCBB}"/>
          </ac:spMkLst>
        </pc:spChg>
      </pc:sldChg>
      <pc:sldChg chg="ord">
        <pc:chgData name="Egil Nygaard" userId="S::egilny_uio.no#ext#@nifu.onmicrosoft.com::4eb1df7c-5bff-45a4-9134-40b02853e200" providerId="AD" clId="Web-{C0C042EA-41FA-DD41-826F-1B5A37DFDFC7}" dt="2026-01-20T16:06:55.664" v="1"/>
        <pc:sldMkLst>
          <pc:docMk/>
          <pc:sldMk cId="241236319" sldId="354"/>
        </pc:sldMkLst>
      </pc:sldChg>
      <pc:sldChg chg="ord">
        <pc:chgData name="Egil Nygaard" userId="S::egilny_uio.no#ext#@nifu.onmicrosoft.com::4eb1df7c-5bff-45a4-9134-40b02853e200" providerId="AD" clId="Web-{C0C042EA-41FA-DD41-826F-1B5A37DFDFC7}" dt="2026-01-20T16:06:55.664" v="0"/>
        <pc:sldMkLst>
          <pc:docMk/>
          <pc:sldMk cId="1023658458" sldId="355"/>
        </pc:sldMkLst>
      </pc:sldChg>
      <pc:sldChg chg="modSp">
        <pc:chgData name="Egil Nygaard" userId="S::egilny_uio.no#ext#@nifu.onmicrosoft.com::4eb1df7c-5bff-45a4-9134-40b02853e200" providerId="AD" clId="Web-{C0C042EA-41FA-DD41-826F-1B5A37DFDFC7}" dt="2026-01-20T16:10:53.087" v="40" actId="1076"/>
        <pc:sldMkLst>
          <pc:docMk/>
          <pc:sldMk cId="3559830009" sldId="384"/>
        </pc:sldMkLst>
        <pc:spChg chg="mod">
          <ac:chgData name="Egil Nygaard" userId="S::egilny_uio.no#ext#@nifu.onmicrosoft.com::4eb1df7c-5bff-45a4-9134-40b02853e200" providerId="AD" clId="Web-{C0C042EA-41FA-DD41-826F-1B5A37DFDFC7}" dt="2026-01-20T16:10:53.087" v="40" actId="1076"/>
          <ac:spMkLst>
            <pc:docMk/>
            <pc:sldMk cId="3559830009" sldId="384"/>
            <ac:spMk id="11" creationId="{9A39F849-8392-BB3A-DA5C-D4B74F04E692}"/>
          </ac:spMkLst>
        </pc:spChg>
      </pc:sldChg>
      <pc:sldChg chg="modSp">
        <pc:chgData name="Egil Nygaard" userId="S::egilny_uio.no#ext#@nifu.onmicrosoft.com::4eb1df7c-5bff-45a4-9134-40b02853e200" providerId="AD" clId="Web-{C0C042EA-41FA-DD41-826F-1B5A37DFDFC7}" dt="2026-01-20T16:09:22.977" v="33" actId="20577"/>
        <pc:sldMkLst>
          <pc:docMk/>
          <pc:sldMk cId="3454261596" sldId="3874"/>
        </pc:sldMkLst>
        <pc:spChg chg="mod">
          <ac:chgData name="Egil Nygaard" userId="S::egilny_uio.no#ext#@nifu.onmicrosoft.com::4eb1df7c-5bff-45a4-9134-40b02853e200" providerId="AD" clId="Web-{C0C042EA-41FA-DD41-826F-1B5A37DFDFC7}" dt="2026-01-20T16:09:22.977" v="33" actId="20577"/>
          <ac:spMkLst>
            <pc:docMk/>
            <pc:sldMk cId="3454261596" sldId="3874"/>
            <ac:spMk id="3" creationId="{6664D235-16C2-DFD4-5EC5-D6B6B0279F4D}"/>
          </ac:spMkLst>
        </pc:spChg>
      </pc:sldChg>
      <pc:sldChg chg="modSp">
        <pc:chgData name="Egil Nygaard" userId="S::egilny_uio.no#ext#@nifu.onmicrosoft.com::4eb1df7c-5bff-45a4-9134-40b02853e200" providerId="AD" clId="Web-{C0C042EA-41FA-DD41-826F-1B5A37DFDFC7}" dt="2026-01-20T16:09:32.321" v="36" actId="20577"/>
        <pc:sldMkLst>
          <pc:docMk/>
          <pc:sldMk cId="2350120937" sldId="3911"/>
        </pc:sldMkLst>
        <pc:spChg chg="mod">
          <ac:chgData name="Egil Nygaard" userId="S::egilny_uio.no#ext#@nifu.onmicrosoft.com::4eb1df7c-5bff-45a4-9134-40b02853e200" providerId="AD" clId="Web-{C0C042EA-41FA-DD41-826F-1B5A37DFDFC7}" dt="2026-01-20T16:09:32.321" v="36" actId="20577"/>
          <ac:spMkLst>
            <pc:docMk/>
            <pc:sldMk cId="2350120937" sldId="3911"/>
            <ac:spMk id="3" creationId="{6664D235-16C2-DFD4-5EC5-D6B6B0279F4D}"/>
          </ac:spMkLst>
        </pc:spChg>
      </pc:sldChg>
      <pc:sldChg chg="modSp">
        <pc:chgData name="Egil Nygaard" userId="S::egilny_uio.no#ext#@nifu.onmicrosoft.com::4eb1df7c-5bff-45a4-9134-40b02853e200" providerId="AD" clId="Web-{C0C042EA-41FA-DD41-826F-1B5A37DFDFC7}" dt="2026-01-20T16:09:08.774" v="31" actId="20577"/>
        <pc:sldMkLst>
          <pc:docMk/>
          <pc:sldMk cId="2498212871" sldId="3912"/>
        </pc:sldMkLst>
        <pc:spChg chg="mod">
          <ac:chgData name="Egil Nygaard" userId="S::egilny_uio.no#ext#@nifu.onmicrosoft.com::4eb1df7c-5bff-45a4-9134-40b02853e200" providerId="AD" clId="Web-{C0C042EA-41FA-DD41-826F-1B5A37DFDFC7}" dt="2026-01-20T16:09:08.774" v="31" actId="20577"/>
          <ac:spMkLst>
            <pc:docMk/>
            <pc:sldMk cId="2498212871" sldId="3912"/>
            <ac:spMk id="3" creationId="{6664D235-16C2-DFD4-5EC5-D6B6B0279F4D}"/>
          </ac:spMkLst>
        </pc:spChg>
      </pc:sldChg>
      <pc:sldChg chg="modSp">
        <pc:chgData name="Egil Nygaard" userId="S::egilny_uio.no#ext#@nifu.onmicrosoft.com::4eb1df7c-5bff-45a4-9134-40b02853e200" providerId="AD" clId="Web-{C0C042EA-41FA-DD41-826F-1B5A37DFDFC7}" dt="2026-01-20T16:08:31.071" v="25" actId="20577"/>
        <pc:sldMkLst>
          <pc:docMk/>
          <pc:sldMk cId="3330100927" sldId="3914"/>
        </pc:sldMkLst>
        <pc:spChg chg="mod">
          <ac:chgData name="Egil Nygaard" userId="S::egilny_uio.no#ext#@nifu.onmicrosoft.com::4eb1df7c-5bff-45a4-9134-40b02853e200" providerId="AD" clId="Web-{C0C042EA-41FA-DD41-826F-1B5A37DFDFC7}" dt="2026-01-20T16:08:31.071" v="25" actId="20577"/>
          <ac:spMkLst>
            <pc:docMk/>
            <pc:sldMk cId="3330100927" sldId="3914"/>
            <ac:spMk id="3" creationId="{6664D235-16C2-DFD4-5EC5-D6B6B0279F4D}"/>
          </ac:spMkLst>
        </pc:spChg>
      </pc:sldChg>
    </pc:docChg>
  </pc:docChgLst>
  <pc:docChgLst>
    <pc:chgData name="Egil Nygaard" userId="S::egilny_uio.no#ext#@nifu.onmicrosoft.com::4eb1df7c-5bff-45a4-9134-40b02853e200" providerId="AD" clId="Web-{6BF04173-A1A2-F067-F08C-339713BD3C84}"/>
    <pc:docChg chg="modSld">
      <pc:chgData name="Egil Nygaard" userId="S::egilny_uio.no#ext#@nifu.onmicrosoft.com::4eb1df7c-5bff-45a4-9134-40b02853e200" providerId="AD" clId="Web-{6BF04173-A1A2-F067-F08C-339713BD3C84}" dt="2026-02-02T07:17:19.068" v="327"/>
      <pc:docMkLst>
        <pc:docMk/>
      </pc:docMkLst>
      <pc:sldChg chg="modNotes">
        <pc:chgData name="Egil Nygaard" userId="S::egilny_uio.no#ext#@nifu.onmicrosoft.com::4eb1df7c-5bff-45a4-9134-40b02853e200" providerId="AD" clId="Web-{6BF04173-A1A2-F067-F08C-339713BD3C84}" dt="2026-02-02T07:08:14.695" v="48"/>
        <pc:sldMkLst>
          <pc:docMk/>
          <pc:sldMk cId="3160592094" sldId="259"/>
        </pc:sldMkLst>
      </pc:sldChg>
      <pc:sldChg chg="modNotes">
        <pc:chgData name="Egil Nygaard" userId="S::egilny_uio.no#ext#@nifu.onmicrosoft.com::4eb1df7c-5bff-45a4-9134-40b02853e200" providerId="AD" clId="Web-{6BF04173-A1A2-F067-F08C-339713BD3C84}" dt="2026-02-02T07:09:04.119" v="174"/>
        <pc:sldMkLst>
          <pc:docMk/>
          <pc:sldMk cId="3265810596" sldId="281"/>
        </pc:sldMkLst>
      </pc:sldChg>
      <pc:sldChg chg="modNotes">
        <pc:chgData name="Egil Nygaard" userId="S::egilny_uio.no#ext#@nifu.onmicrosoft.com::4eb1df7c-5bff-45a4-9134-40b02853e200" providerId="AD" clId="Web-{6BF04173-A1A2-F067-F08C-339713BD3C84}" dt="2026-02-02T07:17:19.068" v="327"/>
        <pc:sldMkLst>
          <pc:docMk/>
          <pc:sldMk cId="3687749120" sldId="289"/>
        </pc:sldMkLst>
      </pc:sldChg>
      <pc:sldChg chg="modNotes">
        <pc:chgData name="Egil Nygaard" userId="S::egilny_uio.no#ext#@nifu.onmicrosoft.com::4eb1df7c-5bff-45a4-9134-40b02853e200" providerId="AD" clId="Web-{6BF04173-A1A2-F067-F08C-339713BD3C84}" dt="2026-02-02T07:02:31.784" v="26"/>
        <pc:sldMkLst>
          <pc:docMk/>
          <pc:sldMk cId="3060329116" sldId="364"/>
        </pc:sldMkLst>
      </pc:sldChg>
      <pc:sldChg chg="modNotes">
        <pc:chgData name="Egil Nygaard" userId="S::egilny_uio.no#ext#@nifu.onmicrosoft.com::4eb1df7c-5bff-45a4-9134-40b02853e200" providerId="AD" clId="Web-{6BF04173-A1A2-F067-F08C-339713BD3C84}" dt="2026-02-02T06:50:43.898" v="10"/>
        <pc:sldMkLst>
          <pc:docMk/>
          <pc:sldMk cId="3559830009" sldId="384"/>
        </pc:sldMkLst>
      </pc:sldChg>
      <pc:sldChg chg="modNotes">
        <pc:chgData name="Egil Nygaard" userId="S::egilny_uio.no#ext#@nifu.onmicrosoft.com::4eb1df7c-5bff-45a4-9134-40b02853e200" providerId="AD" clId="Web-{6BF04173-A1A2-F067-F08C-339713BD3C84}" dt="2026-02-02T06:53:06.527" v="12"/>
        <pc:sldMkLst>
          <pc:docMk/>
          <pc:sldMk cId="2116873619" sldId="391"/>
        </pc:sldMkLst>
      </pc:sldChg>
      <pc:sldChg chg="modNotes">
        <pc:chgData name="Egil Nygaard" userId="S::egilny_uio.no#ext#@nifu.onmicrosoft.com::4eb1df7c-5bff-45a4-9134-40b02853e200" providerId="AD" clId="Web-{6BF04173-A1A2-F067-F08C-339713BD3C84}" dt="2026-02-02T06:55:24.309" v="14"/>
        <pc:sldMkLst>
          <pc:docMk/>
          <pc:sldMk cId="128554026" sldId="393"/>
        </pc:sldMkLst>
      </pc:sldChg>
      <pc:sldChg chg="modSp modNotes">
        <pc:chgData name="Egil Nygaard" userId="S::egilny_uio.no#ext#@nifu.onmicrosoft.com::4eb1df7c-5bff-45a4-9134-40b02853e200" providerId="AD" clId="Web-{6BF04173-A1A2-F067-F08C-339713BD3C84}" dt="2026-02-02T07:01:25.033" v="24"/>
        <pc:sldMkLst>
          <pc:docMk/>
          <pc:sldMk cId="395708466" sldId="3868"/>
        </pc:sldMkLst>
        <pc:spChg chg="mod">
          <ac:chgData name="Egil Nygaard" userId="S::egilny_uio.no#ext#@nifu.onmicrosoft.com::4eb1df7c-5bff-45a4-9134-40b02853e200" providerId="AD" clId="Web-{6BF04173-A1A2-F067-F08C-339713BD3C84}" dt="2026-02-02T07:01:04.985" v="21" actId="20577"/>
          <ac:spMkLst>
            <pc:docMk/>
            <pc:sldMk cId="395708466" sldId="3868"/>
            <ac:spMk id="3" creationId="{00000000-0000-0000-0000-000000000000}"/>
          </ac:spMkLst>
        </pc:spChg>
      </pc:sldChg>
      <pc:sldChg chg="modNotes">
        <pc:chgData name="Egil Nygaard" userId="S::egilny_uio.no#ext#@nifu.onmicrosoft.com::4eb1df7c-5bff-45a4-9134-40b02853e200" providerId="AD" clId="Web-{6BF04173-A1A2-F067-F08C-339713BD3C84}" dt="2026-02-02T07:11:04.483" v="197"/>
        <pc:sldMkLst>
          <pc:docMk/>
          <pc:sldMk cId="1596239856" sldId="3907"/>
        </pc:sldMkLst>
      </pc:sldChg>
      <pc:sldChg chg="modNotes">
        <pc:chgData name="Egil Nygaard" userId="S::egilny_uio.no#ext#@nifu.onmicrosoft.com::4eb1df7c-5bff-45a4-9134-40b02853e200" providerId="AD" clId="Web-{6BF04173-A1A2-F067-F08C-339713BD3C84}" dt="2026-02-02T06:57:26.013" v="16"/>
        <pc:sldMkLst>
          <pc:docMk/>
          <pc:sldMk cId="2063355047" sldId="3921"/>
        </pc:sldMkLst>
      </pc:sldChg>
      <pc:sldChg chg="modNotes">
        <pc:chgData name="Egil Nygaard" userId="S::egilny_uio.no#ext#@nifu.onmicrosoft.com::4eb1df7c-5bff-45a4-9134-40b02853e200" providerId="AD" clId="Web-{6BF04173-A1A2-F067-F08C-339713BD3C84}" dt="2026-02-02T07:12:15.984" v="218"/>
        <pc:sldMkLst>
          <pc:docMk/>
          <pc:sldMk cId="3042558216" sldId="3923"/>
        </pc:sldMkLst>
      </pc:sldChg>
      <pc:sldChg chg="modNotes">
        <pc:chgData name="Egil Nygaard" userId="S::egilny_uio.no#ext#@nifu.onmicrosoft.com::4eb1df7c-5bff-45a4-9134-40b02853e200" providerId="AD" clId="Web-{6BF04173-A1A2-F067-F08C-339713BD3C84}" dt="2026-02-02T07:14:54.706" v="324"/>
        <pc:sldMkLst>
          <pc:docMk/>
          <pc:sldMk cId="889292449" sldId="3926"/>
        </pc:sldMkLst>
      </pc:sldChg>
      <pc:sldChg chg="modSp">
        <pc:chgData name="Egil Nygaard" userId="S::egilny_uio.no#ext#@nifu.onmicrosoft.com::4eb1df7c-5bff-45a4-9134-40b02853e200" providerId="AD" clId="Web-{6BF04173-A1A2-F067-F08C-339713BD3C84}" dt="2026-02-02T06:47:57.194" v="7" actId="20577"/>
        <pc:sldMkLst>
          <pc:docMk/>
          <pc:sldMk cId="1242920378" sldId="3941"/>
        </pc:sldMkLst>
      </pc:sldChg>
    </pc:docChg>
  </pc:docChgLst>
  <pc:docChgLst>
    <pc:chgData name="Egil Nygaard" userId="S::egilny_uio.no#ext#@nifu.onmicrosoft.com::4eb1df7c-5bff-45a4-9134-40b02853e200" providerId="AD" clId="Web-{F705E65F-1B92-C08E-7DA9-089955AB64BB}"/>
    <pc:docChg chg="modSld">
      <pc:chgData name="Egil Nygaard" userId="S::egilny_uio.no#ext#@nifu.onmicrosoft.com::4eb1df7c-5bff-45a4-9134-40b02853e200" providerId="AD" clId="Web-{F705E65F-1B92-C08E-7DA9-089955AB64BB}" dt="2026-02-01T13:45:44.507" v="323"/>
      <pc:docMkLst>
        <pc:docMk/>
      </pc:docMkLst>
      <pc:sldChg chg="modNotes">
        <pc:chgData name="Egil Nygaard" userId="S::egilny_uio.no#ext#@nifu.onmicrosoft.com::4eb1df7c-5bff-45a4-9134-40b02853e200" providerId="AD" clId="Web-{F705E65F-1B92-C08E-7DA9-089955AB64BB}" dt="2026-02-01T13:44:54.601" v="249"/>
        <pc:sldMkLst>
          <pc:docMk/>
          <pc:sldMk cId="353370099" sldId="350"/>
        </pc:sldMkLst>
      </pc:sldChg>
      <pc:sldChg chg="modNotes">
        <pc:chgData name="Egil Nygaard" userId="S::egilny_uio.no#ext#@nifu.onmicrosoft.com::4eb1df7c-5bff-45a4-9134-40b02853e200" providerId="AD" clId="Web-{F705E65F-1B92-C08E-7DA9-089955AB64BB}" dt="2026-02-01T13:45:44.507" v="323"/>
        <pc:sldMkLst>
          <pc:docMk/>
          <pc:sldMk cId="3060329116" sldId="364"/>
        </pc:sldMkLst>
      </pc:sldChg>
    </pc:docChg>
  </pc:docChgLst>
  <pc:docChgLst>
    <pc:chgData name="Egil Nygaard" userId="S::egilny_uio.no#ext#@nifu.onmicrosoft.com::4eb1df7c-5bff-45a4-9134-40b02853e200" providerId="AD" clId="Web-{8270AEC3-4677-7AC7-6C59-FC724DC75748}"/>
    <pc:docChg chg="delSld modSld sldOrd modSection">
      <pc:chgData name="Egil Nygaard" userId="S::egilny_uio.no#ext#@nifu.onmicrosoft.com::4eb1df7c-5bff-45a4-9134-40b02853e200" providerId="AD" clId="Web-{8270AEC3-4677-7AC7-6C59-FC724DC75748}" dt="2026-02-03T06:24:56.921" v="29"/>
      <pc:docMkLst>
        <pc:docMk/>
      </pc:docMkLst>
      <pc:sldChg chg="modSp">
        <pc:chgData name="Egil Nygaard" userId="S::egilny_uio.no#ext#@nifu.onmicrosoft.com::4eb1df7c-5bff-45a4-9134-40b02853e200" providerId="AD" clId="Web-{8270AEC3-4677-7AC7-6C59-FC724DC75748}" dt="2026-02-03T06:22:00.147" v="9" actId="20577"/>
        <pc:sldMkLst>
          <pc:docMk/>
          <pc:sldMk cId="3160592094" sldId="259"/>
        </pc:sldMkLst>
        <pc:spChg chg="mod">
          <ac:chgData name="Egil Nygaard" userId="S::egilny_uio.no#ext#@nifu.onmicrosoft.com::4eb1df7c-5bff-45a4-9134-40b02853e200" providerId="AD" clId="Web-{8270AEC3-4677-7AC7-6C59-FC724DC75748}" dt="2026-02-03T06:22:00.147" v="9" actId="20577"/>
          <ac:spMkLst>
            <pc:docMk/>
            <pc:sldMk cId="3160592094" sldId="259"/>
            <ac:spMk id="4" creationId="{9448D949-99A6-CA24-AA42-984F61F1A821}"/>
          </ac:spMkLst>
        </pc:spChg>
      </pc:sldChg>
      <pc:sldChg chg="modSp">
        <pc:chgData name="Egil Nygaard" userId="S::egilny_uio.no#ext#@nifu.onmicrosoft.com::4eb1df7c-5bff-45a4-9134-40b02853e200" providerId="AD" clId="Web-{8270AEC3-4677-7AC7-6C59-FC724DC75748}" dt="2026-02-03T06:22:08.273" v="11" actId="20577"/>
        <pc:sldMkLst>
          <pc:docMk/>
          <pc:sldMk cId="3265810596" sldId="281"/>
        </pc:sldMkLst>
        <pc:spChg chg="mod">
          <ac:chgData name="Egil Nygaard" userId="S::egilny_uio.no#ext#@nifu.onmicrosoft.com::4eb1df7c-5bff-45a4-9134-40b02853e200" providerId="AD" clId="Web-{8270AEC3-4677-7AC7-6C59-FC724DC75748}" dt="2026-02-03T06:22:08.273" v="11" actId="20577"/>
          <ac:spMkLst>
            <pc:docMk/>
            <pc:sldMk cId="3265810596" sldId="281"/>
            <ac:spMk id="4" creationId="{25A86BF2-2271-4092-8EE3-7EFD492C4D46}"/>
          </ac:spMkLst>
        </pc:spChg>
      </pc:sldChg>
      <pc:sldChg chg="modSp">
        <pc:chgData name="Egil Nygaard" userId="S::egilny_uio.no#ext#@nifu.onmicrosoft.com::4eb1df7c-5bff-45a4-9134-40b02853e200" providerId="AD" clId="Web-{8270AEC3-4677-7AC7-6C59-FC724DC75748}" dt="2026-02-03T06:23:03.024" v="21" actId="20577"/>
        <pc:sldMkLst>
          <pc:docMk/>
          <pc:sldMk cId="3687749120" sldId="289"/>
        </pc:sldMkLst>
        <pc:spChg chg="mod">
          <ac:chgData name="Egil Nygaard" userId="S::egilny_uio.no#ext#@nifu.onmicrosoft.com::4eb1df7c-5bff-45a4-9134-40b02853e200" providerId="AD" clId="Web-{8270AEC3-4677-7AC7-6C59-FC724DC75748}" dt="2026-02-03T06:23:03.024" v="21" actId="20577"/>
          <ac:spMkLst>
            <pc:docMk/>
            <pc:sldMk cId="3687749120" sldId="289"/>
            <ac:spMk id="2" creationId="{8875AB3C-3C1C-FB35-0345-5457925A0954}"/>
          </ac:spMkLst>
        </pc:spChg>
      </pc:sldChg>
      <pc:sldChg chg="modSp">
        <pc:chgData name="Egil Nygaard" userId="S::egilny_uio.no#ext#@nifu.onmicrosoft.com::4eb1df7c-5bff-45a4-9134-40b02853e200" providerId="AD" clId="Web-{8270AEC3-4677-7AC7-6C59-FC724DC75748}" dt="2026-02-03T06:22:48.055" v="16" actId="20577"/>
        <pc:sldMkLst>
          <pc:docMk/>
          <pc:sldMk cId="291284740" sldId="294"/>
        </pc:sldMkLst>
        <pc:spChg chg="mod">
          <ac:chgData name="Egil Nygaard" userId="S::egilny_uio.no#ext#@nifu.onmicrosoft.com::4eb1df7c-5bff-45a4-9134-40b02853e200" providerId="AD" clId="Web-{8270AEC3-4677-7AC7-6C59-FC724DC75748}" dt="2026-02-03T06:22:48.055" v="16" actId="20577"/>
          <ac:spMkLst>
            <pc:docMk/>
            <pc:sldMk cId="291284740" sldId="294"/>
            <ac:spMk id="2" creationId="{2ECEB781-B7F4-9615-B208-2B0DAE8654D3}"/>
          </ac:spMkLst>
        </pc:spChg>
      </pc:sldChg>
      <pc:sldChg chg="modSp">
        <pc:chgData name="Egil Nygaard" userId="S::egilny_uio.no#ext#@nifu.onmicrosoft.com::4eb1df7c-5bff-45a4-9134-40b02853e200" providerId="AD" clId="Web-{8270AEC3-4677-7AC7-6C59-FC724DC75748}" dt="2026-02-03T06:20:58.116" v="6" actId="20577"/>
        <pc:sldMkLst>
          <pc:docMk/>
          <pc:sldMk cId="2556078386" sldId="322"/>
        </pc:sldMkLst>
        <pc:spChg chg="mod">
          <ac:chgData name="Egil Nygaard" userId="S::egilny_uio.no#ext#@nifu.onmicrosoft.com::4eb1df7c-5bff-45a4-9134-40b02853e200" providerId="AD" clId="Web-{8270AEC3-4677-7AC7-6C59-FC724DC75748}" dt="2026-02-03T06:20:58.116" v="6" actId="20577"/>
          <ac:spMkLst>
            <pc:docMk/>
            <pc:sldMk cId="2556078386" sldId="322"/>
            <ac:spMk id="4" creationId="{50731D20-2F96-51CE-4E1B-61961EC5CCBB}"/>
          </ac:spMkLst>
        </pc:spChg>
      </pc:sldChg>
      <pc:sldChg chg="del">
        <pc:chgData name="Egil Nygaard" userId="S::egilny_uio.no#ext#@nifu.onmicrosoft.com::4eb1df7c-5bff-45a4-9134-40b02853e200" providerId="AD" clId="Web-{8270AEC3-4677-7AC7-6C59-FC724DC75748}" dt="2026-02-03T06:24:56.921" v="29"/>
        <pc:sldMkLst>
          <pc:docMk/>
          <pc:sldMk cId="3605090922" sldId="349"/>
        </pc:sldMkLst>
      </pc:sldChg>
      <pc:sldChg chg="modSp">
        <pc:chgData name="Egil Nygaard" userId="S::egilny_uio.no#ext#@nifu.onmicrosoft.com::4eb1df7c-5bff-45a4-9134-40b02853e200" providerId="AD" clId="Web-{8270AEC3-4677-7AC7-6C59-FC724DC75748}" dt="2026-02-03T06:23:51.383" v="23" actId="20577"/>
        <pc:sldMkLst>
          <pc:docMk/>
          <pc:sldMk cId="241236319" sldId="354"/>
        </pc:sldMkLst>
        <pc:spChg chg="mod">
          <ac:chgData name="Egil Nygaard" userId="S::egilny_uio.no#ext#@nifu.onmicrosoft.com::4eb1df7c-5bff-45a4-9134-40b02853e200" providerId="AD" clId="Web-{8270AEC3-4677-7AC7-6C59-FC724DC75748}" dt="2026-02-03T06:23:51.383" v="23" actId="20577"/>
          <ac:spMkLst>
            <pc:docMk/>
            <pc:sldMk cId="241236319" sldId="354"/>
            <ac:spMk id="36" creationId="{4DEC76FA-2231-6175-0DC0-4C77402DB3C5}"/>
          </ac:spMkLst>
        </pc:spChg>
      </pc:sldChg>
      <pc:sldChg chg="modSp">
        <pc:chgData name="Egil Nygaard" userId="S::egilny_uio.no#ext#@nifu.onmicrosoft.com::4eb1df7c-5bff-45a4-9134-40b02853e200" providerId="AD" clId="Web-{8270AEC3-4677-7AC7-6C59-FC724DC75748}" dt="2026-02-03T06:21:46.147" v="7" actId="20577"/>
        <pc:sldMkLst>
          <pc:docMk/>
          <pc:sldMk cId="3060329116" sldId="364"/>
        </pc:sldMkLst>
        <pc:spChg chg="mod">
          <ac:chgData name="Egil Nygaard" userId="S::egilny_uio.no#ext#@nifu.onmicrosoft.com::4eb1df7c-5bff-45a4-9134-40b02853e200" providerId="AD" clId="Web-{8270AEC3-4677-7AC7-6C59-FC724DC75748}" dt="2026-02-03T06:21:46.147" v="7" actId="20577"/>
          <ac:spMkLst>
            <pc:docMk/>
            <pc:sldMk cId="3060329116" sldId="364"/>
            <ac:spMk id="2" creationId="{4565BC56-ED17-4C9E-804D-39ED19B116C9}"/>
          </ac:spMkLst>
        </pc:spChg>
      </pc:sldChg>
      <pc:sldChg chg="modSp">
        <pc:chgData name="Egil Nygaard" userId="S::egilny_uio.no#ext#@nifu.onmicrosoft.com::4eb1df7c-5bff-45a4-9134-40b02853e200" providerId="AD" clId="Web-{8270AEC3-4677-7AC7-6C59-FC724DC75748}" dt="2026-02-03T06:21:52.928" v="8" actId="20577"/>
        <pc:sldMkLst>
          <pc:docMk/>
          <pc:sldMk cId="1638319254" sldId="367"/>
        </pc:sldMkLst>
        <pc:spChg chg="mod">
          <ac:chgData name="Egil Nygaard" userId="S::egilny_uio.no#ext#@nifu.onmicrosoft.com::4eb1df7c-5bff-45a4-9134-40b02853e200" providerId="AD" clId="Web-{8270AEC3-4677-7AC7-6C59-FC724DC75748}" dt="2026-02-03T06:21:52.928" v="8" actId="20577"/>
          <ac:spMkLst>
            <pc:docMk/>
            <pc:sldMk cId="1638319254" sldId="367"/>
            <ac:spMk id="2" creationId="{4565BC56-ED17-4C9E-804D-39ED19B116C9}"/>
          </ac:spMkLst>
        </pc:spChg>
      </pc:sldChg>
      <pc:sldChg chg="modSp">
        <pc:chgData name="Egil Nygaard" userId="S::egilny_uio.no#ext#@nifu.onmicrosoft.com::4eb1df7c-5bff-45a4-9134-40b02853e200" providerId="AD" clId="Web-{8270AEC3-4677-7AC7-6C59-FC724DC75748}" dt="2026-02-03T06:22:30.273" v="13" actId="20577"/>
        <pc:sldMkLst>
          <pc:docMk/>
          <pc:sldMk cId="395708466" sldId="3868"/>
        </pc:sldMkLst>
        <pc:spChg chg="mod">
          <ac:chgData name="Egil Nygaard" userId="S::egilny_uio.no#ext#@nifu.onmicrosoft.com::4eb1df7c-5bff-45a4-9134-40b02853e200" providerId="AD" clId="Web-{8270AEC3-4677-7AC7-6C59-FC724DC75748}" dt="2026-02-03T06:22:30.273" v="13" actId="20577"/>
          <ac:spMkLst>
            <pc:docMk/>
            <pc:sldMk cId="395708466" sldId="3868"/>
            <ac:spMk id="2" creationId="{00000000-0000-0000-0000-000000000000}"/>
          </ac:spMkLst>
        </pc:spChg>
      </pc:sldChg>
      <pc:sldChg chg="modSp">
        <pc:chgData name="Egil Nygaard" userId="S::egilny_uio.no#ext#@nifu.onmicrosoft.com::4eb1df7c-5bff-45a4-9134-40b02853e200" providerId="AD" clId="Web-{8270AEC3-4677-7AC7-6C59-FC724DC75748}" dt="2026-02-03T06:22:15.585" v="12" actId="20577"/>
        <pc:sldMkLst>
          <pc:docMk/>
          <pc:sldMk cId="391602482" sldId="3872"/>
        </pc:sldMkLst>
        <pc:spChg chg="mod">
          <ac:chgData name="Egil Nygaard" userId="S::egilny_uio.no#ext#@nifu.onmicrosoft.com::4eb1df7c-5bff-45a4-9134-40b02853e200" providerId="AD" clId="Web-{8270AEC3-4677-7AC7-6C59-FC724DC75748}" dt="2026-02-03T06:22:15.585" v="12" actId="20577"/>
          <ac:spMkLst>
            <pc:docMk/>
            <pc:sldMk cId="391602482" sldId="3872"/>
            <ac:spMk id="4" creationId="{3DCF2DC9-D700-75ED-CC61-8FAD8DEC5D63}"/>
          </ac:spMkLst>
        </pc:spChg>
      </pc:sldChg>
      <pc:sldChg chg="modSp">
        <pc:chgData name="Egil Nygaard" userId="S::egilny_uio.no#ext#@nifu.onmicrosoft.com::4eb1df7c-5bff-45a4-9134-40b02853e200" providerId="AD" clId="Web-{8270AEC3-4677-7AC7-6C59-FC724DC75748}" dt="2026-02-03T06:22:36.570" v="14" actId="20577"/>
        <pc:sldMkLst>
          <pc:docMk/>
          <pc:sldMk cId="1596239856" sldId="3907"/>
        </pc:sldMkLst>
        <pc:spChg chg="mod">
          <ac:chgData name="Egil Nygaard" userId="S::egilny_uio.no#ext#@nifu.onmicrosoft.com::4eb1df7c-5bff-45a4-9134-40b02853e200" providerId="AD" clId="Web-{8270AEC3-4677-7AC7-6C59-FC724DC75748}" dt="2026-02-03T06:22:36.570" v="14" actId="20577"/>
          <ac:spMkLst>
            <pc:docMk/>
            <pc:sldMk cId="1596239856" sldId="3907"/>
            <ac:spMk id="2" creationId="{C4966D29-0D62-9EB0-C3CD-54FC36E11DF0}"/>
          </ac:spMkLst>
        </pc:spChg>
      </pc:sldChg>
      <pc:sldChg chg="modSp">
        <pc:chgData name="Egil Nygaard" userId="S::egilny_uio.no#ext#@nifu.onmicrosoft.com::4eb1df7c-5bff-45a4-9134-40b02853e200" providerId="AD" clId="Web-{8270AEC3-4677-7AC7-6C59-FC724DC75748}" dt="2026-02-03T06:22:56.992" v="19" actId="20577"/>
        <pc:sldMkLst>
          <pc:docMk/>
          <pc:sldMk cId="2721882042" sldId="3908"/>
        </pc:sldMkLst>
        <pc:spChg chg="mod">
          <ac:chgData name="Egil Nygaard" userId="S::egilny_uio.no#ext#@nifu.onmicrosoft.com::4eb1df7c-5bff-45a4-9134-40b02853e200" providerId="AD" clId="Web-{8270AEC3-4677-7AC7-6C59-FC724DC75748}" dt="2026-02-03T06:22:56.992" v="19" actId="20577"/>
          <ac:spMkLst>
            <pc:docMk/>
            <pc:sldMk cId="2721882042" sldId="3908"/>
            <ac:spMk id="2" creationId="{A7621D95-A610-3331-F118-18D5AC0AA451}"/>
          </ac:spMkLst>
        </pc:spChg>
      </pc:sldChg>
      <pc:sldChg chg="del">
        <pc:chgData name="Egil Nygaard" userId="S::egilny_uio.no#ext#@nifu.onmicrosoft.com::4eb1df7c-5bff-45a4-9134-40b02853e200" providerId="AD" clId="Web-{8270AEC3-4677-7AC7-6C59-FC724DC75748}" dt="2026-02-03T06:24:56.906" v="28"/>
        <pc:sldMkLst>
          <pc:docMk/>
          <pc:sldMk cId="3602405486" sldId="3920"/>
        </pc:sldMkLst>
      </pc:sldChg>
      <pc:sldChg chg="modSp">
        <pc:chgData name="Egil Nygaard" userId="S::egilny_uio.no#ext#@nifu.onmicrosoft.com::4eb1df7c-5bff-45a4-9134-40b02853e200" providerId="AD" clId="Web-{8270AEC3-4677-7AC7-6C59-FC724DC75748}" dt="2026-02-03T06:22:41.726" v="15" actId="20577"/>
        <pc:sldMkLst>
          <pc:docMk/>
          <pc:sldMk cId="3042558216" sldId="3923"/>
        </pc:sldMkLst>
        <pc:spChg chg="mod">
          <ac:chgData name="Egil Nygaard" userId="S::egilny_uio.no#ext#@nifu.onmicrosoft.com::4eb1df7c-5bff-45a4-9134-40b02853e200" providerId="AD" clId="Web-{8270AEC3-4677-7AC7-6C59-FC724DC75748}" dt="2026-02-03T06:22:41.726" v="15" actId="20577"/>
          <ac:spMkLst>
            <pc:docMk/>
            <pc:sldMk cId="3042558216" sldId="3923"/>
            <ac:spMk id="2" creationId="{7A11456D-718D-5BCC-8BFC-F3B8EE79989A}"/>
          </ac:spMkLst>
        </pc:spChg>
      </pc:sldChg>
      <pc:sldChg chg="modSp ord">
        <pc:chgData name="Egil Nygaard" userId="S::egilny_uio.no#ext#@nifu.onmicrosoft.com::4eb1df7c-5bff-45a4-9134-40b02853e200" providerId="AD" clId="Web-{8270AEC3-4677-7AC7-6C59-FC724DC75748}" dt="2026-02-03T06:22:52.758" v="18" actId="20577"/>
        <pc:sldMkLst>
          <pc:docMk/>
          <pc:sldMk cId="889292449" sldId="3926"/>
        </pc:sldMkLst>
        <pc:spChg chg="mod">
          <ac:chgData name="Egil Nygaard" userId="S::egilny_uio.no#ext#@nifu.onmicrosoft.com::4eb1df7c-5bff-45a4-9134-40b02853e200" providerId="AD" clId="Web-{8270AEC3-4677-7AC7-6C59-FC724DC75748}" dt="2026-02-03T06:22:52.758" v="18" actId="20577"/>
          <ac:spMkLst>
            <pc:docMk/>
            <pc:sldMk cId="889292449" sldId="3926"/>
            <ac:spMk id="2" creationId="{C36ACFB3-B20B-D2F7-C2CB-746B31AC270E}"/>
          </ac:spMkLst>
        </pc:spChg>
      </pc:sldChg>
      <pc:sldChg chg="modSp">
        <pc:chgData name="Egil Nygaard" userId="S::egilny_uio.no#ext#@nifu.onmicrosoft.com::4eb1df7c-5bff-45a4-9134-40b02853e200" providerId="AD" clId="Web-{8270AEC3-4677-7AC7-6C59-FC724DC75748}" dt="2026-02-03T06:23:56.915" v="25" actId="20577"/>
        <pc:sldMkLst>
          <pc:docMk/>
          <pc:sldMk cId="1992186736" sldId="3949"/>
        </pc:sldMkLst>
        <pc:spChg chg="mod">
          <ac:chgData name="Egil Nygaard" userId="S::egilny_uio.no#ext#@nifu.onmicrosoft.com::4eb1df7c-5bff-45a4-9134-40b02853e200" providerId="AD" clId="Web-{8270AEC3-4677-7AC7-6C59-FC724DC75748}" dt="2026-02-03T06:23:56.915" v="25" actId="20577"/>
          <ac:spMkLst>
            <pc:docMk/>
            <pc:sldMk cId="1992186736" sldId="3949"/>
            <ac:spMk id="36" creationId="{113217BA-C3F1-FF25-8F67-39DC7DFF420C}"/>
          </ac:spMkLst>
        </pc:spChg>
      </pc:sldChg>
      <pc:sldChg chg="modSp">
        <pc:chgData name="Egil Nygaard" userId="S::egilny_uio.no#ext#@nifu.onmicrosoft.com::4eb1df7c-5bff-45a4-9134-40b02853e200" providerId="AD" clId="Web-{8270AEC3-4677-7AC7-6C59-FC724DC75748}" dt="2026-02-03T06:24:02.869" v="27" actId="20577"/>
        <pc:sldMkLst>
          <pc:docMk/>
          <pc:sldMk cId="641874238" sldId="3950"/>
        </pc:sldMkLst>
        <pc:spChg chg="mod">
          <ac:chgData name="Egil Nygaard" userId="S::egilny_uio.no#ext#@nifu.onmicrosoft.com::4eb1df7c-5bff-45a4-9134-40b02853e200" providerId="AD" clId="Web-{8270AEC3-4677-7AC7-6C59-FC724DC75748}" dt="2026-02-03T06:24:02.869" v="27" actId="20577"/>
          <ac:spMkLst>
            <pc:docMk/>
            <pc:sldMk cId="641874238" sldId="3950"/>
            <ac:spMk id="36" creationId="{884213F7-1FE1-4F7C-1DD4-226DF368623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98126-2955-4C2B-A523-2951BF63BFFA}"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41141FF-A699-4883-B201-6A96546EE5CA}">
      <dgm:prSet custT="1"/>
      <dgm:spPr/>
      <dgm:t>
        <a:bodyPr/>
        <a:lstStyle/>
        <a:p>
          <a:pPr>
            <a:lnSpc>
              <a:spcPct val="100000"/>
            </a:lnSpc>
            <a:defRPr cap="all"/>
          </a:pPr>
          <a:r>
            <a:rPr lang="nb-NO" sz="1600" b="1">
              <a:solidFill>
                <a:schemeClr val="accent4">
                  <a:lumMod val="75000"/>
                </a:schemeClr>
              </a:solidFill>
            </a:rPr>
            <a:t>Skolespesifikke RESULTATRAPPORTER </a:t>
          </a:r>
        </a:p>
        <a:p>
          <a:pPr>
            <a:lnSpc>
              <a:spcPct val="100000"/>
            </a:lnSpc>
            <a:defRPr cap="all"/>
          </a:pPr>
          <a:r>
            <a:rPr lang="nb-NO" sz="1600" b="1">
              <a:solidFill>
                <a:schemeClr val="accent4">
                  <a:lumMod val="75000"/>
                </a:schemeClr>
              </a:solidFill>
            </a:rPr>
            <a:t>og Lotteri </a:t>
          </a:r>
          <a:endParaRPr lang="en-US" sz="1600" b="1">
            <a:solidFill>
              <a:schemeClr val="accent4">
                <a:lumMod val="75000"/>
              </a:schemeClr>
            </a:solidFill>
          </a:endParaRPr>
        </a:p>
      </dgm:t>
    </dgm:pt>
    <dgm:pt modelId="{CFFC4A64-9317-400B-B16B-52459F1F6554}" type="parTrans" cxnId="{07948A43-4C73-4416-BEBC-56446FA5C6EA}">
      <dgm:prSet/>
      <dgm:spPr/>
      <dgm:t>
        <a:bodyPr/>
        <a:lstStyle/>
        <a:p>
          <a:endParaRPr lang="en-US"/>
        </a:p>
      </dgm:t>
    </dgm:pt>
    <dgm:pt modelId="{68D1077A-011F-438D-AC72-8C53662CB6B4}" type="sibTrans" cxnId="{07948A43-4C73-4416-BEBC-56446FA5C6EA}">
      <dgm:prSet/>
      <dgm:spPr/>
      <dgm:t>
        <a:bodyPr/>
        <a:lstStyle/>
        <a:p>
          <a:endParaRPr lang="en-US"/>
        </a:p>
      </dgm:t>
    </dgm:pt>
    <dgm:pt modelId="{D1D995C5-4684-411B-B254-F7B1FA9A252F}">
      <dgm:prSet custT="1"/>
      <dgm:spPr/>
      <dgm:t>
        <a:bodyPr/>
        <a:lstStyle/>
        <a:p>
          <a:pPr>
            <a:lnSpc>
              <a:spcPct val="100000"/>
            </a:lnSpc>
            <a:defRPr cap="all"/>
          </a:pPr>
          <a:r>
            <a:rPr lang="nb-NO" sz="1600" b="1" err="1"/>
            <a:t>Webinar</a:t>
          </a:r>
          <a:r>
            <a:rPr lang="nb-NO" sz="1600" b="1"/>
            <a:t> om resultatene &amp; refleksjonsopplegg</a:t>
          </a:r>
          <a:endParaRPr lang="en-US" sz="1600" b="1"/>
        </a:p>
      </dgm:t>
    </dgm:pt>
    <dgm:pt modelId="{64A2CD32-7BFD-4918-9CFE-842577564541}" type="parTrans" cxnId="{3D78CF50-1A51-45D5-84E2-59593CE1F9F3}">
      <dgm:prSet/>
      <dgm:spPr/>
      <dgm:t>
        <a:bodyPr/>
        <a:lstStyle/>
        <a:p>
          <a:endParaRPr lang="en-US"/>
        </a:p>
      </dgm:t>
    </dgm:pt>
    <dgm:pt modelId="{323074BA-2103-462B-B867-0BD3FBE484F6}" type="sibTrans" cxnId="{3D78CF50-1A51-45D5-84E2-59593CE1F9F3}">
      <dgm:prSet/>
      <dgm:spPr/>
      <dgm:t>
        <a:bodyPr/>
        <a:lstStyle/>
        <a:p>
          <a:endParaRPr lang="en-US"/>
        </a:p>
      </dgm:t>
    </dgm:pt>
    <dgm:pt modelId="{42C9F7D2-4639-486A-B5A2-233874B0C9E6}">
      <dgm:prSet custT="1"/>
      <dgm:spPr/>
      <dgm:t>
        <a:bodyPr/>
        <a:lstStyle/>
        <a:p>
          <a:pPr>
            <a:lnSpc>
              <a:spcPct val="100000"/>
            </a:lnSpc>
            <a:defRPr cap="all"/>
          </a:pPr>
          <a:r>
            <a:rPr lang="nb-NO" sz="1600" b="1"/>
            <a:t>Oppfølgings-undesøkelse (ny</a:t>
          </a:r>
          <a:r>
            <a:rPr lang="nb-NO" sz="1600" b="1">
              <a:latin typeface="Calibri Light" panose="020F0302020204030204"/>
            </a:rPr>
            <a:t> invitasjon</a:t>
          </a:r>
          <a:r>
            <a:rPr lang="nb-NO" sz="1600" b="1"/>
            <a:t> </a:t>
          </a:r>
          <a:r>
            <a:rPr lang="nb-NO" sz="1600" b="1">
              <a:latin typeface="Calibri Light" panose="020F0302020204030204"/>
            </a:rPr>
            <a:t>fra </a:t>
          </a:r>
          <a:r>
            <a:rPr lang="nb-NO" sz="1600" b="1" err="1">
              <a:latin typeface="Calibri Light" panose="020F0302020204030204"/>
            </a:rPr>
            <a:t>UiS</a:t>
          </a:r>
          <a:r>
            <a:rPr lang="nb-NO" sz="1600" b="1"/>
            <a:t>)</a:t>
          </a:r>
          <a:endParaRPr lang="en-US" sz="1600" b="1"/>
        </a:p>
      </dgm:t>
    </dgm:pt>
    <dgm:pt modelId="{BC7762E6-1FBE-42E0-BF1F-8355D92247D1}" type="parTrans" cxnId="{9926C9BF-4E1A-462C-944E-8A635225AF4C}">
      <dgm:prSet/>
      <dgm:spPr/>
      <dgm:t>
        <a:bodyPr/>
        <a:lstStyle/>
        <a:p>
          <a:endParaRPr lang="nb-NO"/>
        </a:p>
      </dgm:t>
    </dgm:pt>
    <dgm:pt modelId="{6BC76F50-6A53-4F74-A3AC-0CC81797CDE5}" type="sibTrans" cxnId="{9926C9BF-4E1A-462C-944E-8A635225AF4C}">
      <dgm:prSet/>
      <dgm:spPr/>
      <dgm:t>
        <a:bodyPr/>
        <a:lstStyle/>
        <a:p>
          <a:endParaRPr lang="nb-NO"/>
        </a:p>
      </dgm:t>
    </dgm:pt>
    <dgm:pt modelId="{BCD37ED4-30BC-4A6A-AA96-F15F9678E9F3}">
      <dgm:prSet custT="1"/>
      <dgm:spPr/>
      <dgm:t>
        <a:bodyPr/>
        <a:lstStyle/>
        <a:p>
          <a:pPr>
            <a:lnSpc>
              <a:spcPct val="100000"/>
            </a:lnSpc>
            <a:defRPr cap="all"/>
          </a:pPr>
          <a:r>
            <a:rPr lang="nb-NO" sz="1600" b="1">
              <a:solidFill>
                <a:schemeClr val="accent6">
                  <a:lumMod val="75000"/>
                </a:schemeClr>
              </a:solidFill>
            </a:rPr>
            <a:t>Spørreundersøkelse FRA NIFU/UiO</a:t>
          </a:r>
          <a:endParaRPr lang="en-US" sz="1600" b="1">
            <a:solidFill>
              <a:schemeClr val="accent6">
                <a:lumMod val="75000"/>
              </a:schemeClr>
            </a:solidFill>
          </a:endParaRPr>
        </a:p>
      </dgm:t>
    </dgm:pt>
    <dgm:pt modelId="{29B16975-48D7-453B-B765-D5C640F08465}" type="parTrans" cxnId="{F4239D33-98E4-4DED-A203-F036FA1692BD}">
      <dgm:prSet/>
      <dgm:spPr/>
      <dgm:t>
        <a:bodyPr/>
        <a:lstStyle/>
        <a:p>
          <a:endParaRPr lang="nb-NO"/>
        </a:p>
      </dgm:t>
    </dgm:pt>
    <dgm:pt modelId="{C95230FA-251E-48A0-9FAC-E682679BF364}" type="sibTrans" cxnId="{F4239D33-98E4-4DED-A203-F036FA1692BD}">
      <dgm:prSet/>
      <dgm:spPr/>
      <dgm:t>
        <a:bodyPr/>
        <a:lstStyle/>
        <a:p>
          <a:endParaRPr lang="nb-NO"/>
        </a:p>
      </dgm:t>
    </dgm:pt>
    <dgm:pt modelId="{4C41F4E1-D56A-4CD6-A77C-F4D4EA3FC749}" type="pres">
      <dgm:prSet presAssocID="{61098126-2955-4C2B-A523-2951BF63BFFA}" presName="root" presStyleCnt="0">
        <dgm:presLayoutVars>
          <dgm:dir/>
          <dgm:resizeHandles val="exact"/>
        </dgm:presLayoutVars>
      </dgm:prSet>
      <dgm:spPr/>
    </dgm:pt>
    <dgm:pt modelId="{718A5DD6-CAC6-435A-BE8A-02F21402E510}" type="pres">
      <dgm:prSet presAssocID="{BCD37ED4-30BC-4A6A-AA96-F15F9678E9F3}" presName="compNode" presStyleCnt="0"/>
      <dgm:spPr/>
    </dgm:pt>
    <dgm:pt modelId="{DBC67D90-D226-4831-8E07-A05107D513DF}" type="pres">
      <dgm:prSet presAssocID="{BCD37ED4-30BC-4A6A-AA96-F15F9678E9F3}" presName="iconBgRect" presStyleLbl="bgShp" presStyleIdx="0" presStyleCnt="4"/>
      <dgm:spPr>
        <a:solidFill>
          <a:schemeClr val="accent6">
            <a:lumMod val="50000"/>
          </a:schemeClr>
        </a:solidFill>
      </dgm:spPr>
    </dgm:pt>
    <dgm:pt modelId="{A48593B7-03F2-4C4F-85D9-AD1B0AEC5997}" type="pres">
      <dgm:prSet presAssocID="{BCD37ED4-30BC-4A6A-AA96-F15F9678E9F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ørsmålstegn for Merket med heldekkende fyll"/>
        </a:ext>
      </dgm:extLst>
    </dgm:pt>
    <dgm:pt modelId="{D7E860C0-F9AF-49AD-A2CB-957405267482}" type="pres">
      <dgm:prSet presAssocID="{BCD37ED4-30BC-4A6A-AA96-F15F9678E9F3}" presName="spaceRect" presStyleCnt="0"/>
      <dgm:spPr/>
    </dgm:pt>
    <dgm:pt modelId="{6DAECD8A-5C4F-4F41-B0D6-08047610BD73}" type="pres">
      <dgm:prSet presAssocID="{BCD37ED4-30BC-4A6A-AA96-F15F9678E9F3}" presName="textRect" presStyleLbl="revTx" presStyleIdx="0" presStyleCnt="4">
        <dgm:presLayoutVars>
          <dgm:chMax val="1"/>
          <dgm:chPref val="1"/>
        </dgm:presLayoutVars>
      </dgm:prSet>
      <dgm:spPr/>
    </dgm:pt>
    <dgm:pt modelId="{B8F76BDC-743C-4707-835D-03D850A2331B}" type="pres">
      <dgm:prSet presAssocID="{C95230FA-251E-48A0-9FAC-E682679BF364}" presName="sibTrans" presStyleCnt="0"/>
      <dgm:spPr/>
    </dgm:pt>
    <dgm:pt modelId="{D4F284CA-3832-4A11-B554-59DA33F8F821}" type="pres">
      <dgm:prSet presAssocID="{841141FF-A699-4883-B201-6A96546EE5CA}" presName="compNode" presStyleCnt="0"/>
      <dgm:spPr/>
    </dgm:pt>
    <dgm:pt modelId="{C6F8D81F-5472-4DC1-8728-83F86297343A}" type="pres">
      <dgm:prSet presAssocID="{841141FF-A699-4883-B201-6A96546EE5CA}" presName="iconBgRect" presStyleLbl="bgShp" presStyleIdx="1" presStyleCnt="4"/>
      <dgm:spPr>
        <a:solidFill>
          <a:schemeClr val="accent4">
            <a:lumMod val="75000"/>
          </a:schemeClr>
        </a:solidFill>
      </dgm:spPr>
    </dgm:pt>
    <dgm:pt modelId="{9D51134A-7BFD-4D8A-957A-073C631E2414}" type="pres">
      <dgm:prSet presAssocID="{841141FF-A699-4883-B201-6A96546EE5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CE466EE8-21F1-4AB9-9D7D-C0B5A7301A39}" type="pres">
      <dgm:prSet presAssocID="{841141FF-A699-4883-B201-6A96546EE5CA}" presName="spaceRect" presStyleCnt="0"/>
      <dgm:spPr/>
    </dgm:pt>
    <dgm:pt modelId="{C339B486-C3C0-4EF2-BB5F-C18060642602}" type="pres">
      <dgm:prSet presAssocID="{841141FF-A699-4883-B201-6A96546EE5CA}" presName="textRect" presStyleLbl="revTx" presStyleIdx="1" presStyleCnt="4">
        <dgm:presLayoutVars>
          <dgm:chMax val="1"/>
          <dgm:chPref val="1"/>
        </dgm:presLayoutVars>
      </dgm:prSet>
      <dgm:spPr/>
    </dgm:pt>
    <dgm:pt modelId="{498CFBCB-9D11-47EE-A05A-A53409D3DE7A}" type="pres">
      <dgm:prSet presAssocID="{68D1077A-011F-438D-AC72-8C53662CB6B4}" presName="sibTrans" presStyleCnt="0"/>
      <dgm:spPr/>
    </dgm:pt>
    <dgm:pt modelId="{BD57B94F-4868-439C-8FA0-CEB5143F4B1A}" type="pres">
      <dgm:prSet presAssocID="{D1D995C5-4684-411B-B254-F7B1FA9A252F}" presName="compNode" presStyleCnt="0"/>
      <dgm:spPr/>
    </dgm:pt>
    <dgm:pt modelId="{9F5F2658-2C1E-4684-A059-8606FC689064}" type="pres">
      <dgm:prSet presAssocID="{D1D995C5-4684-411B-B254-F7B1FA9A252F}" presName="iconBgRect" presStyleLbl="bgShp" presStyleIdx="2" presStyleCnt="4"/>
      <dgm:spPr/>
    </dgm:pt>
    <dgm:pt modelId="{475F3557-D5F8-4040-9A13-0FFF41488F24}" type="pres">
      <dgm:prSet presAssocID="{D1D995C5-4684-411B-B254-F7B1FA9A252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ærer med heldekkende fyll"/>
        </a:ext>
      </dgm:extLst>
    </dgm:pt>
    <dgm:pt modelId="{847D040F-A1A0-4972-9C55-F54247230318}" type="pres">
      <dgm:prSet presAssocID="{D1D995C5-4684-411B-B254-F7B1FA9A252F}" presName="spaceRect" presStyleCnt="0"/>
      <dgm:spPr/>
    </dgm:pt>
    <dgm:pt modelId="{EE5197A2-41FB-48F7-805B-9807BAD0061A}" type="pres">
      <dgm:prSet presAssocID="{D1D995C5-4684-411B-B254-F7B1FA9A252F}" presName="textRect" presStyleLbl="revTx" presStyleIdx="2" presStyleCnt="4">
        <dgm:presLayoutVars>
          <dgm:chMax val="1"/>
          <dgm:chPref val="1"/>
        </dgm:presLayoutVars>
      </dgm:prSet>
      <dgm:spPr/>
    </dgm:pt>
    <dgm:pt modelId="{DEB94A8B-FDB5-4FCA-BD55-2902B8A0D2A0}" type="pres">
      <dgm:prSet presAssocID="{323074BA-2103-462B-B867-0BD3FBE484F6}" presName="sibTrans" presStyleCnt="0"/>
      <dgm:spPr/>
    </dgm:pt>
    <dgm:pt modelId="{CF036B80-FF1F-4437-94F5-3630B8BE8597}" type="pres">
      <dgm:prSet presAssocID="{42C9F7D2-4639-486A-B5A2-233874B0C9E6}" presName="compNode" presStyleCnt="0"/>
      <dgm:spPr/>
    </dgm:pt>
    <dgm:pt modelId="{3937C252-210D-4F06-B5B0-1BAB319EA689}" type="pres">
      <dgm:prSet presAssocID="{42C9F7D2-4639-486A-B5A2-233874B0C9E6}" presName="iconBgRect" presStyleLbl="bgShp" presStyleIdx="3" presStyleCnt="4"/>
      <dgm:spPr/>
    </dgm:pt>
    <dgm:pt modelId="{E644BFD0-4490-429B-B2B9-D1EC1D30B6ED}" type="pres">
      <dgm:prSet presAssocID="{42C9F7D2-4639-486A-B5A2-233874B0C9E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ørsmålstegn for Merket kontur"/>
        </a:ext>
      </dgm:extLst>
    </dgm:pt>
    <dgm:pt modelId="{AF378AA1-F66C-45CC-8587-767E72CBC132}" type="pres">
      <dgm:prSet presAssocID="{42C9F7D2-4639-486A-B5A2-233874B0C9E6}" presName="spaceRect" presStyleCnt="0"/>
      <dgm:spPr/>
    </dgm:pt>
    <dgm:pt modelId="{B2B90C74-5EE3-4936-AC01-7577D14BD5BB}" type="pres">
      <dgm:prSet presAssocID="{42C9F7D2-4639-486A-B5A2-233874B0C9E6}" presName="textRect" presStyleLbl="revTx" presStyleIdx="3" presStyleCnt="4">
        <dgm:presLayoutVars>
          <dgm:chMax val="1"/>
          <dgm:chPref val="1"/>
        </dgm:presLayoutVars>
      </dgm:prSet>
      <dgm:spPr/>
    </dgm:pt>
  </dgm:ptLst>
  <dgm:cxnLst>
    <dgm:cxn modelId="{6ED7F400-7B2E-4EDA-BF82-6E52F06B6862}" type="presOf" srcId="{841141FF-A699-4883-B201-6A96546EE5CA}" destId="{C339B486-C3C0-4EF2-BB5F-C18060642602}" srcOrd="0" destOrd="0" presId="urn:microsoft.com/office/officeart/2018/5/layout/IconCircleLabelList"/>
    <dgm:cxn modelId="{F45A5522-718F-42EC-B3B1-DA63B2D4FC36}" type="presOf" srcId="{61098126-2955-4C2B-A523-2951BF63BFFA}" destId="{4C41F4E1-D56A-4CD6-A77C-F4D4EA3FC749}" srcOrd="0" destOrd="0" presId="urn:microsoft.com/office/officeart/2018/5/layout/IconCircleLabelList"/>
    <dgm:cxn modelId="{F4239D33-98E4-4DED-A203-F036FA1692BD}" srcId="{61098126-2955-4C2B-A523-2951BF63BFFA}" destId="{BCD37ED4-30BC-4A6A-AA96-F15F9678E9F3}" srcOrd="0" destOrd="0" parTransId="{29B16975-48D7-453B-B765-D5C640F08465}" sibTransId="{C95230FA-251E-48A0-9FAC-E682679BF364}"/>
    <dgm:cxn modelId="{07948A43-4C73-4416-BEBC-56446FA5C6EA}" srcId="{61098126-2955-4C2B-A523-2951BF63BFFA}" destId="{841141FF-A699-4883-B201-6A96546EE5CA}" srcOrd="1" destOrd="0" parTransId="{CFFC4A64-9317-400B-B16B-52459F1F6554}" sibTransId="{68D1077A-011F-438D-AC72-8C53662CB6B4}"/>
    <dgm:cxn modelId="{D96E0744-3805-460D-A3EE-29BB2BAAF13E}" type="presOf" srcId="{D1D995C5-4684-411B-B254-F7B1FA9A252F}" destId="{EE5197A2-41FB-48F7-805B-9807BAD0061A}" srcOrd="0" destOrd="0" presId="urn:microsoft.com/office/officeart/2018/5/layout/IconCircleLabelList"/>
    <dgm:cxn modelId="{3D78CF50-1A51-45D5-84E2-59593CE1F9F3}" srcId="{61098126-2955-4C2B-A523-2951BF63BFFA}" destId="{D1D995C5-4684-411B-B254-F7B1FA9A252F}" srcOrd="2" destOrd="0" parTransId="{64A2CD32-7BFD-4918-9CFE-842577564541}" sibTransId="{323074BA-2103-462B-B867-0BD3FBE484F6}"/>
    <dgm:cxn modelId="{E0A86EB5-CDF2-4286-9630-154DCFA9FF62}" type="presOf" srcId="{BCD37ED4-30BC-4A6A-AA96-F15F9678E9F3}" destId="{6DAECD8A-5C4F-4F41-B0D6-08047610BD73}" srcOrd="0" destOrd="0" presId="urn:microsoft.com/office/officeart/2018/5/layout/IconCircleLabelList"/>
    <dgm:cxn modelId="{9926C9BF-4E1A-462C-944E-8A635225AF4C}" srcId="{61098126-2955-4C2B-A523-2951BF63BFFA}" destId="{42C9F7D2-4639-486A-B5A2-233874B0C9E6}" srcOrd="3" destOrd="0" parTransId="{BC7762E6-1FBE-42E0-BF1F-8355D92247D1}" sibTransId="{6BC76F50-6A53-4F74-A3AC-0CC81797CDE5}"/>
    <dgm:cxn modelId="{296DE1C3-2E04-4A9F-97E3-0E69CC313263}" type="presOf" srcId="{42C9F7D2-4639-486A-B5A2-233874B0C9E6}" destId="{B2B90C74-5EE3-4936-AC01-7577D14BD5BB}" srcOrd="0" destOrd="0" presId="urn:microsoft.com/office/officeart/2018/5/layout/IconCircleLabelList"/>
    <dgm:cxn modelId="{EA1E78AE-A8EA-4403-88BB-D5850EB8C5EB}" type="presParOf" srcId="{4C41F4E1-D56A-4CD6-A77C-F4D4EA3FC749}" destId="{718A5DD6-CAC6-435A-BE8A-02F21402E510}" srcOrd="0" destOrd="0" presId="urn:microsoft.com/office/officeart/2018/5/layout/IconCircleLabelList"/>
    <dgm:cxn modelId="{0C90ABCB-1E32-463D-8F67-0FF01BF5E2E8}" type="presParOf" srcId="{718A5DD6-CAC6-435A-BE8A-02F21402E510}" destId="{DBC67D90-D226-4831-8E07-A05107D513DF}" srcOrd="0" destOrd="0" presId="urn:microsoft.com/office/officeart/2018/5/layout/IconCircleLabelList"/>
    <dgm:cxn modelId="{764AF788-675B-4683-8586-DF6864B06B65}" type="presParOf" srcId="{718A5DD6-CAC6-435A-BE8A-02F21402E510}" destId="{A48593B7-03F2-4C4F-85D9-AD1B0AEC5997}" srcOrd="1" destOrd="0" presId="urn:microsoft.com/office/officeart/2018/5/layout/IconCircleLabelList"/>
    <dgm:cxn modelId="{6C05068B-76C3-48A3-8CE4-869C46DEB880}" type="presParOf" srcId="{718A5DD6-CAC6-435A-BE8A-02F21402E510}" destId="{D7E860C0-F9AF-49AD-A2CB-957405267482}" srcOrd="2" destOrd="0" presId="urn:microsoft.com/office/officeart/2018/5/layout/IconCircleLabelList"/>
    <dgm:cxn modelId="{01C3AFC2-D6B9-4024-A7BB-39AE0BD19D0C}" type="presParOf" srcId="{718A5DD6-CAC6-435A-BE8A-02F21402E510}" destId="{6DAECD8A-5C4F-4F41-B0D6-08047610BD73}" srcOrd="3" destOrd="0" presId="urn:microsoft.com/office/officeart/2018/5/layout/IconCircleLabelList"/>
    <dgm:cxn modelId="{39D7328A-872E-486D-BD15-A443CCF60FD8}" type="presParOf" srcId="{4C41F4E1-D56A-4CD6-A77C-F4D4EA3FC749}" destId="{B8F76BDC-743C-4707-835D-03D850A2331B}" srcOrd="1" destOrd="0" presId="urn:microsoft.com/office/officeart/2018/5/layout/IconCircleLabelList"/>
    <dgm:cxn modelId="{B8075FB1-2F46-4522-A864-3A8A622CBA5F}" type="presParOf" srcId="{4C41F4E1-D56A-4CD6-A77C-F4D4EA3FC749}" destId="{D4F284CA-3832-4A11-B554-59DA33F8F821}" srcOrd="2" destOrd="0" presId="urn:microsoft.com/office/officeart/2018/5/layout/IconCircleLabelList"/>
    <dgm:cxn modelId="{69B43976-41EE-4135-9107-AD03CDAA162E}" type="presParOf" srcId="{D4F284CA-3832-4A11-B554-59DA33F8F821}" destId="{C6F8D81F-5472-4DC1-8728-83F86297343A}" srcOrd="0" destOrd="0" presId="urn:microsoft.com/office/officeart/2018/5/layout/IconCircleLabelList"/>
    <dgm:cxn modelId="{585C6528-8C63-4B3C-B7B2-18A2003A599C}" type="presParOf" srcId="{D4F284CA-3832-4A11-B554-59DA33F8F821}" destId="{9D51134A-7BFD-4D8A-957A-073C631E2414}" srcOrd="1" destOrd="0" presId="urn:microsoft.com/office/officeart/2018/5/layout/IconCircleLabelList"/>
    <dgm:cxn modelId="{2B39B7A3-A767-4C77-9994-247D6DDB095D}" type="presParOf" srcId="{D4F284CA-3832-4A11-B554-59DA33F8F821}" destId="{CE466EE8-21F1-4AB9-9D7D-C0B5A7301A39}" srcOrd="2" destOrd="0" presId="urn:microsoft.com/office/officeart/2018/5/layout/IconCircleLabelList"/>
    <dgm:cxn modelId="{4772CB6B-55D5-4AEE-A1CC-FFD4A3125491}" type="presParOf" srcId="{D4F284CA-3832-4A11-B554-59DA33F8F821}" destId="{C339B486-C3C0-4EF2-BB5F-C18060642602}" srcOrd="3" destOrd="0" presId="urn:microsoft.com/office/officeart/2018/5/layout/IconCircleLabelList"/>
    <dgm:cxn modelId="{9A8C32A8-EB52-47A8-9C21-A6571461B849}" type="presParOf" srcId="{4C41F4E1-D56A-4CD6-A77C-F4D4EA3FC749}" destId="{498CFBCB-9D11-47EE-A05A-A53409D3DE7A}" srcOrd="3" destOrd="0" presId="urn:microsoft.com/office/officeart/2018/5/layout/IconCircleLabelList"/>
    <dgm:cxn modelId="{3C6094D3-4A43-4332-95FA-4C2CE756D232}" type="presParOf" srcId="{4C41F4E1-D56A-4CD6-A77C-F4D4EA3FC749}" destId="{BD57B94F-4868-439C-8FA0-CEB5143F4B1A}" srcOrd="4" destOrd="0" presId="urn:microsoft.com/office/officeart/2018/5/layout/IconCircleLabelList"/>
    <dgm:cxn modelId="{31E879C1-5AA2-47A2-B825-5B7C1487961C}" type="presParOf" srcId="{BD57B94F-4868-439C-8FA0-CEB5143F4B1A}" destId="{9F5F2658-2C1E-4684-A059-8606FC689064}" srcOrd="0" destOrd="0" presId="urn:microsoft.com/office/officeart/2018/5/layout/IconCircleLabelList"/>
    <dgm:cxn modelId="{03F3AA63-683B-40F7-89F9-3C1C022B2B1A}" type="presParOf" srcId="{BD57B94F-4868-439C-8FA0-CEB5143F4B1A}" destId="{475F3557-D5F8-4040-9A13-0FFF41488F24}" srcOrd="1" destOrd="0" presId="urn:microsoft.com/office/officeart/2018/5/layout/IconCircleLabelList"/>
    <dgm:cxn modelId="{28549526-14B0-4ED4-B162-4539D9E98924}" type="presParOf" srcId="{BD57B94F-4868-439C-8FA0-CEB5143F4B1A}" destId="{847D040F-A1A0-4972-9C55-F54247230318}" srcOrd="2" destOrd="0" presId="urn:microsoft.com/office/officeart/2018/5/layout/IconCircleLabelList"/>
    <dgm:cxn modelId="{5D81C5D6-C157-4498-A653-89620B8D130C}" type="presParOf" srcId="{BD57B94F-4868-439C-8FA0-CEB5143F4B1A}" destId="{EE5197A2-41FB-48F7-805B-9807BAD0061A}" srcOrd="3" destOrd="0" presId="urn:microsoft.com/office/officeart/2018/5/layout/IconCircleLabelList"/>
    <dgm:cxn modelId="{CEE936C3-EFEC-4A8B-BBA3-969A3B203E8E}" type="presParOf" srcId="{4C41F4E1-D56A-4CD6-A77C-F4D4EA3FC749}" destId="{DEB94A8B-FDB5-4FCA-BD55-2902B8A0D2A0}" srcOrd="5" destOrd="0" presId="urn:microsoft.com/office/officeart/2018/5/layout/IconCircleLabelList"/>
    <dgm:cxn modelId="{2B3BB0F0-EB94-4B47-A82F-DD96ACA4A51C}" type="presParOf" srcId="{4C41F4E1-D56A-4CD6-A77C-F4D4EA3FC749}" destId="{CF036B80-FF1F-4437-94F5-3630B8BE8597}" srcOrd="6" destOrd="0" presId="urn:microsoft.com/office/officeart/2018/5/layout/IconCircleLabelList"/>
    <dgm:cxn modelId="{7D4694F9-C1A5-4EC0-8ED2-9760EF4BCB77}" type="presParOf" srcId="{CF036B80-FF1F-4437-94F5-3630B8BE8597}" destId="{3937C252-210D-4F06-B5B0-1BAB319EA689}" srcOrd="0" destOrd="0" presId="urn:microsoft.com/office/officeart/2018/5/layout/IconCircleLabelList"/>
    <dgm:cxn modelId="{9D717E2A-9015-4ED0-BC1C-C3F0C1C99AF9}" type="presParOf" srcId="{CF036B80-FF1F-4437-94F5-3630B8BE8597}" destId="{E644BFD0-4490-429B-B2B9-D1EC1D30B6ED}" srcOrd="1" destOrd="0" presId="urn:microsoft.com/office/officeart/2018/5/layout/IconCircleLabelList"/>
    <dgm:cxn modelId="{0D669738-B317-4F81-9D23-7295985A8837}" type="presParOf" srcId="{CF036B80-FF1F-4437-94F5-3630B8BE8597}" destId="{AF378AA1-F66C-45CC-8587-767E72CBC132}" srcOrd="2" destOrd="0" presId="urn:microsoft.com/office/officeart/2018/5/layout/IconCircleLabelList"/>
    <dgm:cxn modelId="{3FCDE01F-1871-4BFA-A4ED-48FCE59D83D4}" type="presParOf" srcId="{CF036B80-FF1F-4437-94F5-3630B8BE8597}" destId="{B2B90C74-5EE3-4936-AC01-7577D14BD5B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98126-2955-4C2B-A523-2951BF63BFFA}"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41141FF-A699-4883-B201-6A96546EE5CA}">
      <dgm:prSet custT="1"/>
      <dgm:spPr/>
      <dgm:t>
        <a:bodyPr/>
        <a:lstStyle/>
        <a:p>
          <a:pPr>
            <a:lnSpc>
              <a:spcPct val="100000"/>
            </a:lnSpc>
            <a:defRPr cap="all"/>
          </a:pPr>
          <a:r>
            <a:rPr lang="nb-NO" sz="1600" b="1">
              <a:solidFill>
                <a:schemeClr val="accent4">
                  <a:lumMod val="75000"/>
                </a:schemeClr>
              </a:solidFill>
            </a:rPr>
            <a:t>Skolespesifikke RESULTATRAPPORTER </a:t>
          </a:r>
        </a:p>
        <a:p>
          <a:pPr>
            <a:lnSpc>
              <a:spcPct val="100000"/>
            </a:lnSpc>
            <a:defRPr cap="all"/>
          </a:pPr>
          <a:r>
            <a:rPr lang="nb-NO" sz="1600" b="1">
              <a:solidFill>
                <a:schemeClr val="accent4">
                  <a:lumMod val="75000"/>
                </a:schemeClr>
              </a:solidFill>
            </a:rPr>
            <a:t>og Lotteri </a:t>
          </a:r>
          <a:endParaRPr lang="en-US" sz="1600" b="1">
            <a:solidFill>
              <a:schemeClr val="accent4">
                <a:lumMod val="75000"/>
              </a:schemeClr>
            </a:solidFill>
          </a:endParaRPr>
        </a:p>
      </dgm:t>
    </dgm:pt>
    <dgm:pt modelId="{CFFC4A64-9317-400B-B16B-52459F1F6554}" type="parTrans" cxnId="{07948A43-4C73-4416-BEBC-56446FA5C6EA}">
      <dgm:prSet/>
      <dgm:spPr/>
      <dgm:t>
        <a:bodyPr/>
        <a:lstStyle/>
        <a:p>
          <a:endParaRPr lang="en-US"/>
        </a:p>
      </dgm:t>
    </dgm:pt>
    <dgm:pt modelId="{68D1077A-011F-438D-AC72-8C53662CB6B4}" type="sibTrans" cxnId="{07948A43-4C73-4416-BEBC-56446FA5C6EA}">
      <dgm:prSet/>
      <dgm:spPr/>
      <dgm:t>
        <a:bodyPr/>
        <a:lstStyle/>
        <a:p>
          <a:endParaRPr lang="en-US"/>
        </a:p>
      </dgm:t>
    </dgm:pt>
    <dgm:pt modelId="{D1D995C5-4684-411B-B254-F7B1FA9A252F}">
      <dgm:prSet custT="1"/>
      <dgm:spPr/>
      <dgm:t>
        <a:bodyPr/>
        <a:lstStyle/>
        <a:p>
          <a:pPr>
            <a:lnSpc>
              <a:spcPct val="100000"/>
            </a:lnSpc>
            <a:defRPr cap="all"/>
          </a:pPr>
          <a:r>
            <a:rPr lang="nb-NO" sz="1600" b="1" err="1"/>
            <a:t>Webinar</a:t>
          </a:r>
          <a:r>
            <a:rPr lang="nb-NO" sz="1600" b="1"/>
            <a:t> om resultatene &amp; refleksjonsopplegg</a:t>
          </a:r>
          <a:endParaRPr lang="en-US" sz="1600" b="1"/>
        </a:p>
      </dgm:t>
    </dgm:pt>
    <dgm:pt modelId="{64A2CD32-7BFD-4918-9CFE-842577564541}" type="parTrans" cxnId="{3D78CF50-1A51-45D5-84E2-59593CE1F9F3}">
      <dgm:prSet/>
      <dgm:spPr/>
      <dgm:t>
        <a:bodyPr/>
        <a:lstStyle/>
        <a:p>
          <a:endParaRPr lang="en-US"/>
        </a:p>
      </dgm:t>
    </dgm:pt>
    <dgm:pt modelId="{323074BA-2103-462B-B867-0BD3FBE484F6}" type="sibTrans" cxnId="{3D78CF50-1A51-45D5-84E2-59593CE1F9F3}">
      <dgm:prSet/>
      <dgm:spPr/>
      <dgm:t>
        <a:bodyPr/>
        <a:lstStyle/>
        <a:p>
          <a:endParaRPr lang="en-US"/>
        </a:p>
      </dgm:t>
    </dgm:pt>
    <dgm:pt modelId="{42C9F7D2-4639-486A-B5A2-233874B0C9E6}">
      <dgm:prSet custT="1"/>
      <dgm:spPr/>
      <dgm:t>
        <a:bodyPr/>
        <a:lstStyle/>
        <a:p>
          <a:pPr>
            <a:lnSpc>
              <a:spcPct val="100000"/>
            </a:lnSpc>
            <a:defRPr cap="all"/>
          </a:pPr>
          <a:r>
            <a:rPr lang="nb-NO" sz="1600" b="1"/>
            <a:t>Oppfølgings-undesøkelse (ny</a:t>
          </a:r>
          <a:r>
            <a:rPr lang="nb-NO" sz="1600" b="1">
              <a:latin typeface="Calibri Light" panose="020F0302020204030204"/>
            </a:rPr>
            <a:t> invitasjon</a:t>
          </a:r>
          <a:r>
            <a:rPr lang="nb-NO" sz="1600" b="1"/>
            <a:t> </a:t>
          </a:r>
          <a:r>
            <a:rPr lang="nb-NO" sz="1600" b="1">
              <a:latin typeface="Calibri Light" panose="020F0302020204030204"/>
            </a:rPr>
            <a:t>fra </a:t>
          </a:r>
          <a:r>
            <a:rPr lang="nb-NO" sz="1600" b="1" err="1">
              <a:latin typeface="Calibri Light" panose="020F0302020204030204"/>
            </a:rPr>
            <a:t>UiS</a:t>
          </a:r>
          <a:r>
            <a:rPr lang="nb-NO" sz="1600" b="1"/>
            <a:t>)</a:t>
          </a:r>
          <a:endParaRPr lang="en-US" sz="1600" b="1"/>
        </a:p>
      </dgm:t>
    </dgm:pt>
    <dgm:pt modelId="{BC7762E6-1FBE-42E0-BF1F-8355D92247D1}" type="parTrans" cxnId="{9926C9BF-4E1A-462C-944E-8A635225AF4C}">
      <dgm:prSet/>
      <dgm:spPr/>
      <dgm:t>
        <a:bodyPr/>
        <a:lstStyle/>
        <a:p>
          <a:endParaRPr lang="nb-NO"/>
        </a:p>
      </dgm:t>
    </dgm:pt>
    <dgm:pt modelId="{6BC76F50-6A53-4F74-A3AC-0CC81797CDE5}" type="sibTrans" cxnId="{9926C9BF-4E1A-462C-944E-8A635225AF4C}">
      <dgm:prSet/>
      <dgm:spPr/>
      <dgm:t>
        <a:bodyPr/>
        <a:lstStyle/>
        <a:p>
          <a:endParaRPr lang="nb-NO"/>
        </a:p>
      </dgm:t>
    </dgm:pt>
    <dgm:pt modelId="{BCD37ED4-30BC-4A6A-AA96-F15F9678E9F3}">
      <dgm:prSet custT="1"/>
      <dgm:spPr/>
      <dgm:t>
        <a:bodyPr/>
        <a:lstStyle/>
        <a:p>
          <a:pPr>
            <a:lnSpc>
              <a:spcPct val="100000"/>
            </a:lnSpc>
            <a:defRPr cap="all"/>
          </a:pPr>
          <a:r>
            <a:rPr lang="nb-NO" sz="1600" b="1">
              <a:solidFill>
                <a:schemeClr val="accent6">
                  <a:lumMod val="75000"/>
                </a:schemeClr>
              </a:solidFill>
            </a:rPr>
            <a:t>Spørreundersøkelse FRA NIFU/UiO</a:t>
          </a:r>
          <a:endParaRPr lang="en-US" sz="1600" b="1">
            <a:solidFill>
              <a:schemeClr val="accent6">
                <a:lumMod val="75000"/>
              </a:schemeClr>
            </a:solidFill>
          </a:endParaRPr>
        </a:p>
      </dgm:t>
    </dgm:pt>
    <dgm:pt modelId="{29B16975-48D7-453B-B765-D5C640F08465}" type="parTrans" cxnId="{F4239D33-98E4-4DED-A203-F036FA1692BD}">
      <dgm:prSet/>
      <dgm:spPr/>
      <dgm:t>
        <a:bodyPr/>
        <a:lstStyle/>
        <a:p>
          <a:endParaRPr lang="nb-NO"/>
        </a:p>
      </dgm:t>
    </dgm:pt>
    <dgm:pt modelId="{C95230FA-251E-48A0-9FAC-E682679BF364}" type="sibTrans" cxnId="{F4239D33-98E4-4DED-A203-F036FA1692BD}">
      <dgm:prSet/>
      <dgm:spPr/>
      <dgm:t>
        <a:bodyPr/>
        <a:lstStyle/>
        <a:p>
          <a:endParaRPr lang="nb-NO"/>
        </a:p>
      </dgm:t>
    </dgm:pt>
    <dgm:pt modelId="{4C41F4E1-D56A-4CD6-A77C-F4D4EA3FC749}" type="pres">
      <dgm:prSet presAssocID="{61098126-2955-4C2B-A523-2951BF63BFFA}" presName="root" presStyleCnt="0">
        <dgm:presLayoutVars>
          <dgm:dir/>
          <dgm:resizeHandles val="exact"/>
        </dgm:presLayoutVars>
      </dgm:prSet>
      <dgm:spPr/>
    </dgm:pt>
    <dgm:pt modelId="{718A5DD6-CAC6-435A-BE8A-02F21402E510}" type="pres">
      <dgm:prSet presAssocID="{BCD37ED4-30BC-4A6A-AA96-F15F9678E9F3}" presName="compNode" presStyleCnt="0"/>
      <dgm:spPr/>
    </dgm:pt>
    <dgm:pt modelId="{DBC67D90-D226-4831-8E07-A05107D513DF}" type="pres">
      <dgm:prSet presAssocID="{BCD37ED4-30BC-4A6A-AA96-F15F9678E9F3}" presName="iconBgRect" presStyleLbl="bgShp" presStyleIdx="0" presStyleCnt="4"/>
      <dgm:spPr>
        <a:solidFill>
          <a:schemeClr val="accent6">
            <a:lumMod val="50000"/>
          </a:schemeClr>
        </a:solidFill>
      </dgm:spPr>
    </dgm:pt>
    <dgm:pt modelId="{A48593B7-03F2-4C4F-85D9-AD1B0AEC5997}" type="pres">
      <dgm:prSet presAssocID="{BCD37ED4-30BC-4A6A-AA96-F15F9678E9F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ørsmålstegn for Merket med heldekkende fyll"/>
        </a:ext>
      </dgm:extLst>
    </dgm:pt>
    <dgm:pt modelId="{D7E860C0-F9AF-49AD-A2CB-957405267482}" type="pres">
      <dgm:prSet presAssocID="{BCD37ED4-30BC-4A6A-AA96-F15F9678E9F3}" presName="spaceRect" presStyleCnt="0"/>
      <dgm:spPr/>
    </dgm:pt>
    <dgm:pt modelId="{6DAECD8A-5C4F-4F41-B0D6-08047610BD73}" type="pres">
      <dgm:prSet presAssocID="{BCD37ED4-30BC-4A6A-AA96-F15F9678E9F3}" presName="textRect" presStyleLbl="revTx" presStyleIdx="0" presStyleCnt="4">
        <dgm:presLayoutVars>
          <dgm:chMax val="1"/>
          <dgm:chPref val="1"/>
        </dgm:presLayoutVars>
      </dgm:prSet>
      <dgm:spPr/>
    </dgm:pt>
    <dgm:pt modelId="{B8F76BDC-743C-4707-835D-03D850A2331B}" type="pres">
      <dgm:prSet presAssocID="{C95230FA-251E-48A0-9FAC-E682679BF364}" presName="sibTrans" presStyleCnt="0"/>
      <dgm:spPr/>
    </dgm:pt>
    <dgm:pt modelId="{D4F284CA-3832-4A11-B554-59DA33F8F821}" type="pres">
      <dgm:prSet presAssocID="{841141FF-A699-4883-B201-6A96546EE5CA}" presName="compNode" presStyleCnt="0"/>
      <dgm:spPr/>
    </dgm:pt>
    <dgm:pt modelId="{C6F8D81F-5472-4DC1-8728-83F86297343A}" type="pres">
      <dgm:prSet presAssocID="{841141FF-A699-4883-B201-6A96546EE5CA}" presName="iconBgRect" presStyleLbl="bgShp" presStyleIdx="1" presStyleCnt="4"/>
      <dgm:spPr>
        <a:solidFill>
          <a:schemeClr val="accent4">
            <a:lumMod val="75000"/>
          </a:schemeClr>
        </a:solidFill>
      </dgm:spPr>
    </dgm:pt>
    <dgm:pt modelId="{9D51134A-7BFD-4D8A-957A-073C631E2414}" type="pres">
      <dgm:prSet presAssocID="{841141FF-A699-4883-B201-6A96546EE5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CE466EE8-21F1-4AB9-9D7D-C0B5A7301A39}" type="pres">
      <dgm:prSet presAssocID="{841141FF-A699-4883-B201-6A96546EE5CA}" presName="spaceRect" presStyleCnt="0"/>
      <dgm:spPr/>
    </dgm:pt>
    <dgm:pt modelId="{C339B486-C3C0-4EF2-BB5F-C18060642602}" type="pres">
      <dgm:prSet presAssocID="{841141FF-A699-4883-B201-6A96546EE5CA}" presName="textRect" presStyleLbl="revTx" presStyleIdx="1" presStyleCnt="4">
        <dgm:presLayoutVars>
          <dgm:chMax val="1"/>
          <dgm:chPref val="1"/>
        </dgm:presLayoutVars>
      </dgm:prSet>
      <dgm:spPr/>
    </dgm:pt>
    <dgm:pt modelId="{498CFBCB-9D11-47EE-A05A-A53409D3DE7A}" type="pres">
      <dgm:prSet presAssocID="{68D1077A-011F-438D-AC72-8C53662CB6B4}" presName="sibTrans" presStyleCnt="0"/>
      <dgm:spPr/>
    </dgm:pt>
    <dgm:pt modelId="{BD57B94F-4868-439C-8FA0-CEB5143F4B1A}" type="pres">
      <dgm:prSet presAssocID="{D1D995C5-4684-411B-B254-F7B1FA9A252F}" presName="compNode" presStyleCnt="0"/>
      <dgm:spPr/>
    </dgm:pt>
    <dgm:pt modelId="{9F5F2658-2C1E-4684-A059-8606FC689064}" type="pres">
      <dgm:prSet presAssocID="{D1D995C5-4684-411B-B254-F7B1FA9A252F}" presName="iconBgRect" presStyleLbl="bgShp" presStyleIdx="2" presStyleCnt="4"/>
      <dgm:spPr/>
    </dgm:pt>
    <dgm:pt modelId="{475F3557-D5F8-4040-9A13-0FFF41488F24}" type="pres">
      <dgm:prSet presAssocID="{D1D995C5-4684-411B-B254-F7B1FA9A252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ærer med heldekkende fyll"/>
        </a:ext>
      </dgm:extLst>
    </dgm:pt>
    <dgm:pt modelId="{847D040F-A1A0-4972-9C55-F54247230318}" type="pres">
      <dgm:prSet presAssocID="{D1D995C5-4684-411B-B254-F7B1FA9A252F}" presName="spaceRect" presStyleCnt="0"/>
      <dgm:spPr/>
    </dgm:pt>
    <dgm:pt modelId="{EE5197A2-41FB-48F7-805B-9807BAD0061A}" type="pres">
      <dgm:prSet presAssocID="{D1D995C5-4684-411B-B254-F7B1FA9A252F}" presName="textRect" presStyleLbl="revTx" presStyleIdx="2" presStyleCnt="4">
        <dgm:presLayoutVars>
          <dgm:chMax val="1"/>
          <dgm:chPref val="1"/>
        </dgm:presLayoutVars>
      </dgm:prSet>
      <dgm:spPr/>
    </dgm:pt>
    <dgm:pt modelId="{DEB94A8B-FDB5-4FCA-BD55-2902B8A0D2A0}" type="pres">
      <dgm:prSet presAssocID="{323074BA-2103-462B-B867-0BD3FBE484F6}" presName="sibTrans" presStyleCnt="0"/>
      <dgm:spPr/>
    </dgm:pt>
    <dgm:pt modelId="{CF036B80-FF1F-4437-94F5-3630B8BE8597}" type="pres">
      <dgm:prSet presAssocID="{42C9F7D2-4639-486A-B5A2-233874B0C9E6}" presName="compNode" presStyleCnt="0"/>
      <dgm:spPr/>
    </dgm:pt>
    <dgm:pt modelId="{3937C252-210D-4F06-B5B0-1BAB319EA689}" type="pres">
      <dgm:prSet presAssocID="{42C9F7D2-4639-486A-B5A2-233874B0C9E6}" presName="iconBgRect" presStyleLbl="bgShp" presStyleIdx="3" presStyleCnt="4"/>
      <dgm:spPr/>
    </dgm:pt>
    <dgm:pt modelId="{E644BFD0-4490-429B-B2B9-D1EC1D30B6ED}" type="pres">
      <dgm:prSet presAssocID="{42C9F7D2-4639-486A-B5A2-233874B0C9E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ørsmålstegn for Merket kontur"/>
        </a:ext>
      </dgm:extLst>
    </dgm:pt>
    <dgm:pt modelId="{AF378AA1-F66C-45CC-8587-767E72CBC132}" type="pres">
      <dgm:prSet presAssocID="{42C9F7D2-4639-486A-B5A2-233874B0C9E6}" presName="spaceRect" presStyleCnt="0"/>
      <dgm:spPr/>
    </dgm:pt>
    <dgm:pt modelId="{B2B90C74-5EE3-4936-AC01-7577D14BD5BB}" type="pres">
      <dgm:prSet presAssocID="{42C9F7D2-4639-486A-B5A2-233874B0C9E6}" presName="textRect" presStyleLbl="revTx" presStyleIdx="3" presStyleCnt="4">
        <dgm:presLayoutVars>
          <dgm:chMax val="1"/>
          <dgm:chPref val="1"/>
        </dgm:presLayoutVars>
      </dgm:prSet>
      <dgm:spPr/>
    </dgm:pt>
  </dgm:ptLst>
  <dgm:cxnLst>
    <dgm:cxn modelId="{6ED7F400-7B2E-4EDA-BF82-6E52F06B6862}" type="presOf" srcId="{841141FF-A699-4883-B201-6A96546EE5CA}" destId="{C339B486-C3C0-4EF2-BB5F-C18060642602}" srcOrd="0" destOrd="0" presId="urn:microsoft.com/office/officeart/2018/5/layout/IconCircleLabelList"/>
    <dgm:cxn modelId="{F45A5522-718F-42EC-B3B1-DA63B2D4FC36}" type="presOf" srcId="{61098126-2955-4C2B-A523-2951BF63BFFA}" destId="{4C41F4E1-D56A-4CD6-A77C-F4D4EA3FC749}" srcOrd="0" destOrd="0" presId="urn:microsoft.com/office/officeart/2018/5/layout/IconCircleLabelList"/>
    <dgm:cxn modelId="{F4239D33-98E4-4DED-A203-F036FA1692BD}" srcId="{61098126-2955-4C2B-A523-2951BF63BFFA}" destId="{BCD37ED4-30BC-4A6A-AA96-F15F9678E9F3}" srcOrd="0" destOrd="0" parTransId="{29B16975-48D7-453B-B765-D5C640F08465}" sibTransId="{C95230FA-251E-48A0-9FAC-E682679BF364}"/>
    <dgm:cxn modelId="{07948A43-4C73-4416-BEBC-56446FA5C6EA}" srcId="{61098126-2955-4C2B-A523-2951BF63BFFA}" destId="{841141FF-A699-4883-B201-6A96546EE5CA}" srcOrd="1" destOrd="0" parTransId="{CFFC4A64-9317-400B-B16B-52459F1F6554}" sibTransId="{68D1077A-011F-438D-AC72-8C53662CB6B4}"/>
    <dgm:cxn modelId="{D96E0744-3805-460D-A3EE-29BB2BAAF13E}" type="presOf" srcId="{D1D995C5-4684-411B-B254-F7B1FA9A252F}" destId="{EE5197A2-41FB-48F7-805B-9807BAD0061A}" srcOrd="0" destOrd="0" presId="urn:microsoft.com/office/officeart/2018/5/layout/IconCircleLabelList"/>
    <dgm:cxn modelId="{3D78CF50-1A51-45D5-84E2-59593CE1F9F3}" srcId="{61098126-2955-4C2B-A523-2951BF63BFFA}" destId="{D1D995C5-4684-411B-B254-F7B1FA9A252F}" srcOrd="2" destOrd="0" parTransId="{64A2CD32-7BFD-4918-9CFE-842577564541}" sibTransId="{323074BA-2103-462B-B867-0BD3FBE484F6}"/>
    <dgm:cxn modelId="{E0A86EB5-CDF2-4286-9630-154DCFA9FF62}" type="presOf" srcId="{BCD37ED4-30BC-4A6A-AA96-F15F9678E9F3}" destId="{6DAECD8A-5C4F-4F41-B0D6-08047610BD73}" srcOrd="0" destOrd="0" presId="urn:microsoft.com/office/officeart/2018/5/layout/IconCircleLabelList"/>
    <dgm:cxn modelId="{9926C9BF-4E1A-462C-944E-8A635225AF4C}" srcId="{61098126-2955-4C2B-A523-2951BF63BFFA}" destId="{42C9F7D2-4639-486A-B5A2-233874B0C9E6}" srcOrd="3" destOrd="0" parTransId="{BC7762E6-1FBE-42E0-BF1F-8355D92247D1}" sibTransId="{6BC76F50-6A53-4F74-A3AC-0CC81797CDE5}"/>
    <dgm:cxn modelId="{296DE1C3-2E04-4A9F-97E3-0E69CC313263}" type="presOf" srcId="{42C9F7D2-4639-486A-B5A2-233874B0C9E6}" destId="{B2B90C74-5EE3-4936-AC01-7577D14BD5BB}" srcOrd="0" destOrd="0" presId="urn:microsoft.com/office/officeart/2018/5/layout/IconCircleLabelList"/>
    <dgm:cxn modelId="{EA1E78AE-A8EA-4403-88BB-D5850EB8C5EB}" type="presParOf" srcId="{4C41F4E1-D56A-4CD6-A77C-F4D4EA3FC749}" destId="{718A5DD6-CAC6-435A-BE8A-02F21402E510}" srcOrd="0" destOrd="0" presId="urn:microsoft.com/office/officeart/2018/5/layout/IconCircleLabelList"/>
    <dgm:cxn modelId="{0C90ABCB-1E32-463D-8F67-0FF01BF5E2E8}" type="presParOf" srcId="{718A5DD6-CAC6-435A-BE8A-02F21402E510}" destId="{DBC67D90-D226-4831-8E07-A05107D513DF}" srcOrd="0" destOrd="0" presId="urn:microsoft.com/office/officeart/2018/5/layout/IconCircleLabelList"/>
    <dgm:cxn modelId="{764AF788-675B-4683-8586-DF6864B06B65}" type="presParOf" srcId="{718A5DD6-CAC6-435A-BE8A-02F21402E510}" destId="{A48593B7-03F2-4C4F-85D9-AD1B0AEC5997}" srcOrd="1" destOrd="0" presId="urn:microsoft.com/office/officeart/2018/5/layout/IconCircleLabelList"/>
    <dgm:cxn modelId="{6C05068B-76C3-48A3-8CE4-869C46DEB880}" type="presParOf" srcId="{718A5DD6-CAC6-435A-BE8A-02F21402E510}" destId="{D7E860C0-F9AF-49AD-A2CB-957405267482}" srcOrd="2" destOrd="0" presId="urn:microsoft.com/office/officeart/2018/5/layout/IconCircleLabelList"/>
    <dgm:cxn modelId="{01C3AFC2-D6B9-4024-A7BB-39AE0BD19D0C}" type="presParOf" srcId="{718A5DD6-CAC6-435A-BE8A-02F21402E510}" destId="{6DAECD8A-5C4F-4F41-B0D6-08047610BD73}" srcOrd="3" destOrd="0" presId="urn:microsoft.com/office/officeart/2018/5/layout/IconCircleLabelList"/>
    <dgm:cxn modelId="{39D7328A-872E-486D-BD15-A443CCF60FD8}" type="presParOf" srcId="{4C41F4E1-D56A-4CD6-A77C-F4D4EA3FC749}" destId="{B8F76BDC-743C-4707-835D-03D850A2331B}" srcOrd="1" destOrd="0" presId="urn:microsoft.com/office/officeart/2018/5/layout/IconCircleLabelList"/>
    <dgm:cxn modelId="{B8075FB1-2F46-4522-A864-3A8A622CBA5F}" type="presParOf" srcId="{4C41F4E1-D56A-4CD6-A77C-F4D4EA3FC749}" destId="{D4F284CA-3832-4A11-B554-59DA33F8F821}" srcOrd="2" destOrd="0" presId="urn:microsoft.com/office/officeart/2018/5/layout/IconCircleLabelList"/>
    <dgm:cxn modelId="{69B43976-41EE-4135-9107-AD03CDAA162E}" type="presParOf" srcId="{D4F284CA-3832-4A11-B554-59DA33F8F821}" destId="{C6F8D81F-5472-4DC1-8728-83F86297343A}" srcOrd="0" destOrd="0" presId="urn:microsoft.com/office/officeart/2018/5/layout/IconCircleLabelList"/>
    <dgm:cxn modelId="{585C6528-8C63-4B3C-B7B2-18A2003A599C}" type="presParOf" srcId="{D4F284CA-3832-4A11-B554-59DA33F8F821}" destId="{9D51134A-7BFD-4D8A-957A-073C631E2414}" srcOrd="1" destOrd="0" presId="urn:microsoft.com/office/officeart/2018/5/layout/IconCircleLabelList"/>
    <dgm:cxn modelId="{2B39B7A3-A767-4C77-9994-247D6DDB095D}" type="presParOf" srcId="{D4F284CA-3832-4A11-B554-59DA33F8F821}" destId="{CE466EE8-21F1-4AB9-9D7D-C0B5A7301A39}" srcOrd="2" destOrd="0" presId="urn:microsoft.com/office/officeart/2018/5/layout/IconCircleLabelList"/>
    <dgm:cxn modelId="{4772CB6B-55D5-4AEE-A1CC-FFD4A3125491}" type="presParOf" srcId="{D4F284CA-3832-4A11-B554-59DA33F8F821}" destId="{C339B486-C3C0-4EF2-BB5F-C18060642602}" srcOrd="3" destOrd="0" presId="urn:microsoft.com/office/officeart/2018/5/layout/IconCircleLabelList"/>
    <dgm:cxn modelId="{9A8C32A8-EB52-47A8-9C21-A6571461B849}" type="presParOf" srcId="{4C41F4E1-D56A-4CD6-A77C-F4D4EA3FC749}" destId="{498CFBCB-9D11-47EE-A05A-A53409D3DE7A}" srcOrd="3" destOrd="0" presId="urn:microsoft.com/office/officeart/2018/5/layout/IconCircleLabelList"/>
    <dgm:cxn modelId="{3C6094D3-4A43-4332-95FA-4C2CE756D232}" type="presParOf" srcId="{4C41F4E1-D56A-4CD6-A77C-F4D4EA3FC749}" destId="{BD57B94F-4868-439C-8FA0-CEB5143F4B1A}" srcOrd="4" destOrd="0" presId="urn:microsoft.com/office/officeart/2018/5/layout/IconCircleLabelList"/>
    <dgm:cxn modelId="{31E879C1-5AA2-47A2-B825-5B7C1487961C}" type="presParOf" srcId="{BD57B94F-4868-439C-8FA0-CEB5143F4B1A}" destId="{9F5F2658-2C1E-4684-A059-8606FC689064}" srcOrd="0" destOrd="0" presId="urn:microsoft.com/office/officeart/2018/5/layout/IconCircleLabelList"/>
    <dgm:cxn modelId="{03F3AA63-683B-40F7-89F9-3C1C022B2B1A}" type="presParOf" srcId="{BD57B94F-4868-439C-8FA0-CEB5143F4B1A}" destId="{475F3557-D5F8-4040-9A13-0FFF41488F24}" srcOrd="1" destOrd="0" presId="urn:microsoft.com/office/officeart/2018/5/layout/IconCircleLabelList"/>
    <dgm:cxn modelId="{28549526-14B0-4ED4-B162-4539D9E98924}" type="presParOf" srcId="{BD57B94F-4868-439C-8FA0-CEB5143F4B1A}" destId="{847D040F-A1A0-4972-9C55-F54247230318}" srcOrd="2" destOrd="0" presId="urn:microsoft.com/office/officeart/2018/5/layout/IconCircleLabelList"/>
    <dgm:cxn modelId="{5D81C5D6-C157-4498-A653-89620B8D130C}" type="presParOf" srcId="{BD57B94F-4868-439C-8FA0-CEB5143F4B1A}" destId="{EE5197A2-41FB-48F7-805B-9807BAD0061A}" srcOrd="3" destOrd="0" presId="urn:microsoft.com/office/officeart/2018/5/layout/IconCircleLabelList"/>
    <dgm:cxn modelId="{CEE936C3-EFEC-4A8B-BBA3-969A3B203E8E}" type="presParOf" srcId="{4C41F4E1-D56A-4CD6-A77C-F4D4EA3FC749}" destId="{DEB94A8B-FDB5-4FCA-BD55-2902B8A0D2A0}" srcOrd="5" destOrd="0" presId="urn:microsoft.com/office/officeart/2018/5/layout/IconCircleLabelList"/>
    <dgm:cxn modelId="{2B3BB0F0-EB94-4B47-A82F-DD96ACA4A51C}" type="presParOf" srcId="{4C41F4E1-D56A-4CD6-A77C-F4D4EA3FC749}" destId="{CF036B80-FF1F-4437-94F5-3630B8BE8597}" srcOrd="6" destOrd="0" presId="urn:microsoft.com/office/officeart/2018/5/layout/IconCircleLabelList"/>
    <dgm:cxn modelId="{7D4694F9-C1A5-4EC0-8ED2-9760EF4BCB77}" type="presParOf" srcId="{CF036B80-FF1F-4437-94F5-3630B8BE8597}" destId="{3937C252-210D-4F06-B5B0-1BAB319EA689}" srcOrd="0" destOrd="0" presId="urn:microsoft.com/office/officeart/2018/5/layout/IconCircleLabelList"/>
    <dgm:cxn modelId="{9D717E2A-9015-4ED0-BC1C-C3F0C1C99AF9}" type="presParOf" srcId="{CF036B80-FF1F-4437-94F5-3630B8BE8597}" destId="{E644BFD0-4490-429B-B2B9-D1EC1D30B6ED}" srcOrd="1" destOrd="0" presId="urn:microsoft.com/office/officeart/2018/5/layout/IconCircleLabelList"/>
    <dgm:cxn modelId="{0D669738-B317-4F81-9D23-7295985A8837}" type="presParOf" srcId="{CF036B80-FF1F-4437-94F5-3630B8BE8597}" destId="{AF378AA1-F66C-45CC-8587-767E72CBC132}" srcOrd="2" destOrd="0" presId="urn:microsoft.com/office/officeart/2018/5/layout/IconCircleLabelList"/>
    <dgm:cxn modelId="{3FCDE01F-1871-4BFA-A4ED-48FCE59D83D4}" type="presParOf" srcId="{CF036B80-FF1F-4437-94F5-3630B8BE8597}" destId="{B2B90C74-5EE3-4936-AC01-7577D14BD5B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098126-2955-4C2B-A523-2951BF63BFFA}"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41141FF-A699-4883-B201-6A96546EE5CA}">
      <dgm:prSet custT="1"/>
      <dgm:spPr/>
      <dgm:t>
        <a:bodyPr/>
        <a:lstStyle/>
        <a:p>
          <a:pPr>
            <a:lnSpc>
              <a:spcPct val="100000"/>
            </a:lnSpc>
            <a:defRPr cap="all"/>
          </a:pPr>
          <a:r>
            <a:rPr lang="nb-NO" sz="1600" b="1">
              <a:solidFill>
                <a:schemeClr val="accent4">
                  <a:lumMod val="75000"/>
                </a:schemeClr>
              </a:solidFill>
            </a:rPr>
            <a:t>Skolespesifikke RESULTATRAPPORTER </a:t>
          </a:r>
        </a:p>
        <a:p>
          <a:pPr>
            <a:lnSpc>
              <a:spcPct val="100000"/>
            </a:lnSpc>
            <a:defRPr cap="all"/>
          </a:pPr>
          <a:r>
            <a:rPr lang="nb-NO" sz="1600" b="1">
              <a:solidFill>
                <a:schemeClr val="accent4">
                  <a:lumMod val="75000"/>
                </a:schemeClr>
              </a:solidFill>
            </a:rPr>
            <a:t>og Lotteri </a:t>
          </a:r>
          <a:endParaRPr lang="en-US" sz="1600" b="1">
            <a:solidFill>
              <a:schemeClr val="accent4">
                <a:lumMod val="75000"/>
              </a:schemeClr>
            </a:solidFill>
          </a:endParaRPr>
        </a:p>
      </dgm:t>
    </dgm:pt>
    <dgm:pt modelId="{CFFC4A64-9317-400B-B16B-52459F1F6554}" type="parTrans" cxnId="{07948A43-4C73-4416-BEBC-56446FA5C6EA}">
      <dgm:prSet/>
      <dgm:spPr/>
      <dgm:t>
        <a:bodyPr/>
        <a:lstStyle/>
        <a:p>
          <a:endParaRPr lang="en-US"/>
        </a:p>
      </dgm:t>
    </dgm:pt>
    <dgm:pt modelId="{68D1077A-011F-438D-AC72-8C53662CB6B4}" type="sibTrans" cxnId="{07948A43-4C73-4416-BEBC-56446FA5C6EA}">
      <dgm:prSet/>
      <dgm:spPr/>
      <dgm:t>
        <a:bodyPr/>
        <a:lstStyle/>
        <a:p>
          <a:endParaRPr lang="en-US"/>
        </a:p>
      </dgm:t>
    </dgm:pt>
    <dgm:pt modelId="{D1D995C5-4684-411B-B254-F7B1FA9A252F}">
      <dgm:prSet custT="1"/>
      <dgm:spPr/>
      <dgm:t>
        <a:bodyPr/>
        <a:lstStyle/>
        <a:p>
          <a:pPr>
            <a:lnSpc>
              <a:spcPct val="100000"/>
            </a:lnSpc>
            <a:defRPr cap="all"/>
          </a:pPr>
          <a:r>
            <a:rPr lang="nb-NO" sz="1600" b="1" err="1"/>
            <a:t>Webinar</a:t>
          </a:r>
          <a:r>
            <a:rPr lang="nb-NO" sz="1600" b="1"/>
            <a:t> om resultatene &amp; refleksjonsopplegg</a:t>
          </a:r>
          <a:endParaRPr lang="en-US" sz="1600" b="1"/>
        </a:p>
      </dgm:t>
    </dgm:pt>
    <dgm:pt modelId="{64A2CD32-7BFD-4918-9CFE-842577564541}" type="parTrans" cxnId="{3D78CF50-1A51-45D5-84E2-59593CE1F9F3}">
      <dgm:prSet/>
      <dgm:spPr/>
      <dgm:t>
        <a:bodyPr/>
        <a:lstStyle/>
        <a:p>
          <a:endParaRPr lang="en-US"/>
        </a:p>
      </dgm:t>
    </dgm:pt>
    <dgm:pt modelId="{323074BA-2103-462B-B867-0BD3FBE484F6}" type="sibTrans" cxnId="{3D78CF50-1A51-45D5-84E2-59593CE1F9F3}">
      <dgm:prSet/>
      <dgm:spPr/>
      <dgm:t>
        <a:bodyPr/>
        <a:lstStyle/>
        <a:p>
          <a:endParaRPr lang="en-US"/>
        </a:p>
      </dgm:t>
    </dgm:pt>
    <dgm:pt modelId="{42C9F7D2-4639-486A-B5A2-233874B0C9E6}">
      <dgm:prSet custT="1"/>
      <dgm:spPr/>
      <dgm:t>
        <a:bodyPr/>
        <a:lstStyle/>
        <a:p>
          <a:pPr>
            <a:lnSpc>
              <a:spcPct val="100000"/>
            </a:lnSpc>
            <a:defRPr cap="all"/>
          </a:pPr>
          <a:r>
            <a:rPr lang="nb-NO" sz="1600" b="1"/>
            <a:t>Oppfølgings-undesøkelse (ny</a:t>
          </a:r>
          <a:r>
            <a:rPr lang="nb-NO" sz="1600" b="1">
              <a:latin typeface="Calibri Light" panose="020F0302020204030204"/>
            </a:rPr>
            <a:t> invitasjon</a:t>
          </a:r>
          <a:r>
            <a:rPr lang="nb-NO" sz="1600" b="1"/>
            <a:t> </a:t>
          </a:r>
          <a:r>
            <a:rPr lang="nb-NO" sz="1600" b="1">
              <a:latin typeface="Calibri Light" panose="020F0302020204030204"/>
            </a:rPr>
            <a:t>fra </a:t>
          </a:r>
          <a:r>
            <a:rPr lang="nb-NO" sz="1600" b="1" err="1">
              <a:latin typeface="Calibri Light" panose="020F0302020204030204"/>
            </a:rPr>
            <a:t>UiS</a:t>
          </a:r>
          <a:r>
            <a:rPr lang="nb-NO" sz="1600" b="1"/>
            <a:t>)</a:t>
          </a:r>
          <a:endParaRPr lang="en-US" sz="1600" b="1"/>
        </a:p>
      </dgm:t>
    </dgm:pt>
    <dgm:pt modelId="{BC7762E6-1FBE-42E0-BF1F-8355D92247D1}" type="parTrans" cxnId="{9926C9BF-4E1A-462C-944E-8A635225AF4C}">
      <dgm:prSet/>
      <dgm:spPr/>
      <dgm:t>
        <a:bodyPr/>
        <a:lstStyle/>
        <a:p>
          <a:endParaRPr lang="nb-NO"/>
        </a:p>
      </dgm:t>
    </dgm:pt>
    <dgm:pt modelId="{6BC76F50-6A53-4F74-A3AC-0CC81797CDE5}" type="sibTrans" cxnId="{9926C9BF-4E1A-462C-944E-8A635225AF4C}">
      <dgm:prSet/>
      <dgm:spPr/>
      <dgm:t>
        <a:bodyPr/>
        <a:lstStyle/>
        <a:p>
          <a:endParaRPr lang="nb-NO"/>
        </a:p>
      </dgm:t>
    </dgm:pt>
    <dgm:pt modelId="{BCD37ED4-30BC-4A6A-AA96-F15F9678E9F3}">
      <dgm:prSet custT="1"/>
      <dgm:spPr/>
      <dgm:t>
        <a:bodyPr/>
        <a:lstStyle/>
        <a:p>
          <a:pPr>
            <a:lnSpc>
              <a:spcPct val="100000"/>
            </a:lnSpc>
            <a:defRPr cap="all"/>
          </a:pPr>
          <a:r>
            <a:rPr lang="nb-NO" sz="1600" b="1">
              <a:solidFill>
                <a:schemeClr val="accent6">
                  <a:lumMod val="75000"/>
                </a:schemeClr>
              </a:solidFill>
            </a:rPr>
            <a:t>Spørreundersøkelse FRA NIFU/UiO</a:t>
          </a:r>
          <a:endParaRPr lang="en-US" sz="1600" b="1">
            <a:solidFill>
              <a:schemeClr val="accent6">
                <a:lumMod val="75000"/>
              </a:schemeClr>
            </a:solidFill>
          </a:endParaRPr>
        </a:p>
      </dgm:t>
    </dgm:pt>
    <dgm:pt modelId="{29B16975-48D7-453B-B765-D5C640F08465}" type="parTrans" cxnId="{F4239D33-98E4-4DED-A203-F036FA1692BD}">
      <dgm:prSet/>
      <dgm:spPr/>
      <dgm:t>
        <a:bodyPr/>
        <a:lstStyle/>
        <a:p>
          <a:endParaRPr lang="nb-NO"/>
        </a:p>
      </dgm:t>
    </dgm:pt>
    <dgm:pt modelId="{C95230FA-251E-48A0-9FAC-E682679BF364}" type="sibTrans" cxnId="{F4239D33-98E4-4DED-A203-F036FA1692BD}">
      <dgm:prSet/>
      <dgm:spPr/>
      <dgm:t>
        <a:bodyPr/>
        <a:lstStyle/>
        <a:p>
          <a:endParaRPr lang="nb-NO"/>
        </a:p>
      </dgm:t>
    </dgm:pt>
    <dgm:pt modelId="{4C41F4E1-D56A-4CD6-A77C-F4D4EA3FC749}" type="pres">
      <dgm:prSet presAssocID="{61098126-2955-4C2B-A523-2951BF63BFFA}" presName="root" presStyleCnt="0">
        <dgm:presLayoutVars>
          <dgm:dir/>
          <dgm:resizeHandles val="exact"/>
        </dgm:presLayoutVars>
      </dgm:prSet>
      <dgm:spPr/>
    </dgm:pt>
    <dgm:pt modelId="{718A5DD6-CAC6-435A-BE8A-02F21402E510}" type="pres">
      <dgm:prSet presAssocID="{BCD37ED4-30BC-4A6A-AA96-F15F9678E9F3}" presName="compNode" presStyleCnt="0"/>
      <dgm:spPr/>
    </dgm:pt>
    <dgm:pt modelId="{DBC67D90-D226-4831-8E07-A05107D513DF}" type="pres">
      <dgm:prSet presAssocID="{BCD37ED4-30BC-4A6A-AA96-F15F9678E9F3}" presName="iconBgRect" presStyleLbl="bgShp" presStyleIdx="0" presStyleCnt="4"/>
      <dgm:spPr>
        <a:solidFill>
          <a:schemeClr val="accent6">
            <a:lumMod val="50000"/>
          </a:schemeClr>
        </a:solidFill>
      </dgm:spPr>
    </dgm:pt>
    <dgm:pt modelId="{A48593B7-03F2-4C4F-85D9-AD1B0AEC5997}" type="pres">
      <dgm:prSet presAssocID="{BCD37ED4-30BC-4A6A-AA96-F15F9678E9F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ørsmålstegn for Merket med heldekkende fyll"/>
        </a:ext>
      </dgm:extLst>
    </dgm:pt>
    <dgm:pt modelId="{D7E860C0-F9AF-49AD-A2CB-957405267482}" type="pres">
      <dgm:prSet presAssocID="{BCD37ED4-30BC-4A6A-AA96-F15F9678E9F3}" presName="spaceRect" presStyleCnt="0"/>
      <dgm:spPr/>
    </dgm:pt>
    <dgm:pt modelId="{6DAECD8A-5C4F-4F41-B0D6-08047610BD73}" type="pres">
      <dgm:prSet presAssocID="{BCD37ED4-30BC-4A6A-AA96-F15F9678E9F3}" presName="textRect" presStyleLbl="revTx" presStyleIdx="0" presStyleCnt="4">
        <dgm:presLayoutVars>
          <dgm:chMax val="1"/>
          <dgm:chPref val="1"/>
        </dgm:presLayoutVars>
      </dgm:prSet>
      <dgm:spPr/>
    </dgm:pt>
    <dgm:pt modelId="{B8F76BDC-743C-4707-835D-03D850A2331B}" type="pres">
      <dgm:prSet presAssocID="{C95230FA-251E-48A0-9FAC-E682679BF364}" presName="sibTrans" presStyleCnt="0"/>
      <dgm:spPr/>
    </dgm:pt>
    <dgm:pt modelId="{D4F284CA-3832-4A11-B554-59DA33F8F821}" type="pres">
      <dgm:prSet presAssocID="{841141FF-A699-4883-B201-6A96546EE5CA}" presName="compNode" presStyleCnt="0"/>
      <dgm:spPr/>
    </dgm:pt>
    <dgm:pt modelId="{C6F8D81F-5472-4DC1-8728-83F86297343A}" type="pres">
      <dgm:prSet presAssocID="{841141FF-A699-4883-B201-6A96546EE5CA}" presName="iconBgRect" presStyleLbl="bgShp" presStyleIdx="1" presStyleCnt="4"/>
      <dgm:spPr>
        <a:solidFill>
          <a:schemeClr val="accent4">
            <a:lumMod val="75000"/>
          </a:schemeClr>
        </a:solidFill>
      </dgm:spPr>
    </dgm:pt>
    <dgm:pt modelId="{9D51134A-7BFD-4D8A-957A-073C631E2414}" type="pres">
      <dgm:prSet presAssocID="{841141FF-A699-4883-B201-6A96546EE5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CE466EE8-21F1-4AB9-9D7D-C0B5A7301A39}" type="pres">
      <dgm:prSet presAssocID="{841141FF-A699-4883-B201-6A96546EE5CA}" presName="spaceRect" presStyleCnt="0"/>
      <dgm:spPr/>
    </dgm:pt>
    <dgm:pt modelId="{C339B486-C3C0-4EF2-BB5F-C18060642602}" type="pres">
      <dgm:prSet presAssocID="{841141FF-A699-4883-B201-6A96546EE5CA}" presName="textRect" presStyleLbl="revTx" presStyleIdx="1" presStyleCnt="4">
        <dgm:presLayoutVars>
          <dgm:chMax val="1"/>
          <dgm:chPref val="1"/>
        </dgm:presLayoutVars>
      </dgm:prSet>
      <dgm:spPr/>
    </dgm:pt>
    <dgm:pt modelId="{498CFBCB-9D11-47EE-A05A-A53409D3DE7A}" type="pres">
      <dgm:prSet presAssocID="{68D1077A-011F-438D-AC72-8C53662CB6B4}" presName="sibTrans" presStyleCnt="0"/>
      <dgm:spPr/>
    </dgm:pt>
    <dgm:pt modelId="{BD57B94F-4868-439C-8FA0-CEB5143F4B1A}" type="pres">
      <dgm:prSet presAssocID="{D1D995C5-4684-411B-B254-F7B1FA9A252F}" presName="compNode" presStyleCnt="0"/>
      <dgm:spPr/>
    </dgm:pt>
    <dgm:pt modelId="{9F5F2658-2C1E-4684-A059-8606FC689064}" type="pres">
      <dgm:prSet presAssocID="{D1D995C5-4684-411B-B254-F7B1FA9A252F}" presName="iconBgRect" presStyleLbl="bgShp" presStyleIdx="2" presStyleCnt="4"/>
      <dgm:spPr/>
    </dgm:pt>
    <dgm:pt modelId="{475F3557-D5F8-4040-9A13-0FFF41488F24}" type="pres">
      <dgm:prSet presAssocID="{D1D995C5-4684-411B-B254-F7B1FA9A252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ærer med heldekkende fyll"/>
        </a:ext>
      </dgm:extLst>
    </dgm:pt>
    <dgm:pt modelId="{847D040F-A1A0-4972-9C55-F54247230318}" type="pres">
      <dgm:prSet presAssocID="{D1D995C5-4684-411B-B254-F7B1FA9A252F}" presName="spaceRect" presStyleCnt="0"/>
      <dgm:spPr/>
    </dgm:pt>
    <dgm:pt modelId="{EE5197A2-41FB-48F7-805B-9807BAD0061A}" type="pres">
      <dgm:prSet presAssocID="{D1D995C5-4684-411B-B254-F7B1FA9A252F}" presName="textRect" presStyleLbl="revTx" presStyleIdx="2" presStyleCnt="4">
        <dgm:presLayoutVars>
          <dgm:chMax val="1"/>
          <dgm:chPref val="1"/>
        </dgm:presLayoutVars>
      </dgm:prSet>
      <dgm:spPr/>
    </dgm:pt>
    <dgm:pt modelId="{DEB94A8B-FDB5-4FCA-BD55-2902B8A0D2A0}" type="pres">
      <dgm:prSet presAssocID="{323074BA-2103-462B-B867-0BD3FBE484F6}" presName="sibTrans" presStyleCnt="0"/>
      <dgm:spPr/>
    </dgm:pt>
    <dgm:pt modelId="{CF036B80-FF1F-4437-94F5-3630B8BE8597}" type="pres">
      <dgm:prSet presAssocID="{42C9F7D2-4639-486A-B5A2-233874B0C9E6}" presName="compNode" presStyleCnt="0"/>
      <dgm:spPr/>
    </dgm:pt>
    <dgm:pt modelId="{3937C252-210D-4F06-B5B0-1BAB319EA689}" type="pres">
      <dgm:prSet presAssocID="{42C9F7D2-4639-486A-B5A2-233874B0C9E6}" presName="iconBgRect" presStyleLbl="bgShp" presStyleIdx="3" presStyleCnt="4"/>
      <dgm:spPr/>
    </dgm:pt>
    <dgm:pt modelId="{E644BFD0-4490-429B-B2B9-D1EC1D30B6ED}" type="pres">
      <dgm:prSet presAssocID="{42C9F7D2-4639-486A-B5A2-233874B0C9E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ørsmålstegn for Merket kontur"/>
        </a:ext>
      </dgm:extLst>
    </dgm:pt>
    <dgm:pt modelId="{AF378AA1-F66C-45CC-8587-767E72CBC132}" type="pres">
      <dgm:prSet presAssocID="{42C9F7D2-4639-486A-B5A2-233874B0C9E6}" presName="spaceRect" presStyleCnt="0"/>
      <dgm:spPr/>
    </dgm:pt>
    <dgm:pt modelId="{B2B90C74-5EE3-4936-AC01-7577D14BD5BB}" type="pres">
      <dgm:prSet presAssocID="{42C9F7D2-4639-486A-B5A2-233874B0C9E6}" presName="textRect" presStyleLbl="revTx" presStyleIdx="3" presStyleCnt="4">
        <dgm:presLayoutVars>
          <dgm:chMax val="1"/>
          <dgm:chPref val="1"/>
        </dgm:presLayoutVars>
      </dgm:prSet>
      <dgm:spPr/>
    </dgm:pt>
  </dgm:ptLst>
  <dgm:cxnLst>
    <dgm:cxn modelId="{6ED7F400-7B2E-4EDA-BF82-6E52F06B6862}" type="presOf" srcId="{841141FF-A699-4883-B201-6A96546EE5CA}" destId="{C339B486-C3C0-4EF2-BB5F-C18060642602}" srcOrd="0" destOrd="0" presId="urn:microsoft.com/office/officeart/2018/5/layout/IconCircleLabelList"/>
    <dgm:cxn modelId="{F45A5522-718F-42EC-B3B1-DA63B2D4FC36}" type="presOf" srcId="{61098126-2955-4C2B-A523-2951BF63BFFA}" destId="{4C41F4E1-D56A-4CD6-A77C-F4D4EA3FC749}" srcOrd="0" destOrd="0" presId="urn:microsoft.com/office/officeart/2018/5/layout/IconCircleLabelList"/>
    <dgm:cxn modelId="{F4239D33-98E4-4DED-A203-F036FA1692BD}" srcId="{61098126-2955-4C2B-A523-2951BF63BFFA}" destId="{BCD37ED4-30BC-4A6A-AA96-F15F9678E9F3}" srcOrd="0" destOrd="0" parTransId="{29B16975-48D7-453B-B765-D5C640F08465}" sibTransId="{C95230FA-251E-48A0-9FAC-E682679BF364}"/>
    <dgm:cxn modelId="{07948A43-4C73-4416-BEBC-56446FA5C6EA}" srcId="{61098126-2955-4C2B-A523-2951BF63BFFA}" destId="{841141FF-A699-4883-B201-6A96546EE5CA}" srcOrd="1" destOrd="0" parTransId="{CFFC4A64-9317-400B-B16B-52459F1F6554}" sibTransId="{68D1077A-011F-438D-AC72-8C53662CB6B4}"/>
    <dgm:cxn modelId="{D96E0744-3805-460D-A3EE-29BB2BAAF13E}" type="presOf" srcId="{D1D995C5-4684-411B-B254-F7B1FA9A252F}" destId="{EE5197A2-41FB-48F7-805B-9807BAD0061A}" srcOrd="0" destOrd="0" presId="urn:microsoft.com/office/officeart/2018/5/layout/IconCircleLabelList"/>
    <dgm:cxn modelId="{3D78CF50-1A51-45D5-84E2-59593CE1F9F3}" srcId="{61098126-2955-4C2B-A523-2951BF63BFFA}" destId="{D1D995C5-4684-411B-B254-F7B1FA9A252F}" srcOrd="2" destOrd="0" parTransId="{64A2CD32-7BFD-4918-9CFE-842577564541}" sibTransId="{323074BA-2103-462B-B867-0BD3FBE484F6}"/>
    <dgm:cxn modelId="{E0A86EB5-CDF2-4286-9630-154DCFA9FF62}" type="presOf" srcId="{BCD37ED4-30BC-4A6A-AA96-F15F9678E9F3}" destId="{6DAECD8A-5C4F-4F41-B0D6-08047610BD73}" srcOrd="0" destOrd="0" presId="urn:microsoft.com/office/officeart/2018/5/layout/IconCircleLabelList"/>
    <dgm:cxn modelId="{9926C9BF-4E1A-462C-944E-8A635225AF4C}" srcId="{61098126-2955-4C2B-A523-2951BF63BFFA}" destId="{42C9F7D2-4639-486A-B5A2-233874B0C9E6}" srcOrd="3" destOrd="0" parTransId="{BC7762E6-1FBE-42E0-BF1F-8355D92247D1}" sibTransId="{6BC76F50-6A53-4F74-A3AC-0CC81797CDE5}"/>
    <dgm:cxn modelId="{296DE1C3-2E04-4A9F-97E3-0E69CC313263}" type="presOf" srcId="{42C9F7D2-4639-486A-B5A2-233874B0C9E6}" destId="{B2B90C74-5EE3-4936-AC01-7577D14BD5BB}" srcOrd="0" destOrd="0" presId="urn:microsoft.com/office/officeart/2018/5/layout/IconCircleLabelList"/>
    <dgm:cxn modelId="{EA1E78AE-A8EA-4403-88BB-D5850EB8C5EB}" type="presParOf" srcId="{4C41F4E1-D56A-4CD6-A77C-F4D4EA3FC749}" destId="{718A5DD6-CAC6-435A-BE8A-02F21402E510}" srcOrd="0" destOrd="0" presId="urn:microsoft.com/office/officeart/2018/5/layout/IconCircleLabelList"/>
    <dgm:cxn modelId="{0C90ABCB-1E32-463D-8F67-0FF01BF5E2E8}" type="presParOf" srcId="{718A5DD6-CAC6-435A-BE8A-02F21402E510}" destId="{DBC67D90-D226-4831-8E07-A05107D513DF}" srcOrd="0" destOrd="0" presId="urn:microsoft.com/office/officeart/2018/5/layout/IconCircleLabelList"/>
    <dgm:cxn modelId="{764AF788-675B-4683-8586-DF6864B06B65}" type="presParOf" srcId="{718A5DD6-CAC6-435A-BE8A-02F21402E510}" destId="{A48593B7-03F2-4C4F-85D9-AD1B0AEC5997}" srcOrd="1" destOrd="0" presId="urn:microsoft.com/office/officeart/2018/5/layout/IconCircleLabelList"/>
    <dgm:cxn modelId="{6C05068B-76C3-48A3-8CE4-869C46DEB880}" type="presParOf" srcId="{718A5DD6-CAC6-435A-BE8A-02F21402E510}" destId="{D7E860C0-F9AF-49AD-A2CB-957405267482}" srcOrd="2" destOrd="0" presId="urn:microsoft.com/office/officeart/2018/5/layout/IconCircleLabelList"/>
    <dgm:cxn modelId="{01C3AFC2-D6B9-4024-A7BB-39AE0BD19D0C}" type="presParOf" srcId="{718A5DD6-CAC6-435A-BE8A-02F21402E510}" destId="{6DAECD8A-5C4F-4F41-B0D6-08047610BD73}" srcOrd="3" destOrd="0" presId="urn:microsoft.com/office/officeart/2018/5/layout/IconCircleLabelList"/>
    <dgm:cxn modelId="{39D7328A-872E-486D-BD15-A443CCF60FD8}" type="presParOf" srcId="{4C41F4E1-D56A-4CD6-A77C-F4D4EA3FC749}" destId="{B8F76BDC-743C-4707-835D-03D850A2331B}" srcOrd="1" destOrd="0" presId="urn:microsoft.com/office/officeart/2018/5/layout/IconCircleLabelList"/>
    <dgm:cxn modelId="{B8075FB1-2F46-4522-A864-3A8A622CBA5F}" type="presParOf" srcId="{4C41F4E1-D56A-4CD6-A77C-F4D4EA3FC749}" destId="{D4F284CA-3832-4A11-B554-59DA33F8F821}" srcOrd="2" destOrd="0" presId="urn:microsoft.com/office/officeart/2018/5/layout/IconCircleLabelList"/>
    <dgm:cxn modelId="{69B43976-41EE-4135-9107-AD03CDAA162E}" type="presParOf" srcId="{D4F284CA-3832-4A11-B554-59DA33F8F821}" destId="{C6F8D81F-5472-4DC1-8728-83F86297343A}" srcOrd="0" destOrd="0" presId="urn:microsoft.com/office/officeart/2018/5/layout/IconCircleLabelList"/>
    <dgm:cxn modelId="{585C6528-8C63-4B3C-B7B2-18A2003A599C}" type="presParOf" srcId="{D4F284CA-3832-4A11-B554-59DA33F8F821}" destId="{9D51134A-7BFD-4D8A-957A-073C631E2414}" srcOrd="1" destOrd="0" presId="urn:microsoft.com/office/officeart/2018/5/layout/IconCircleLabelList"/>
    <dgm:cxn modelId="{2B39B7A3-A767-4C77-9994-247D6DDB095D}" type="presParOf" srcId="{D4F284CA-3832-4A11-B554-59DA33F8F821}" destId="{CE466EE8-21F1-4AB9-9D7D-C0B5A7301A39}" srcOrd="2" destOrd="0" presId="urn:microsoft.com/office/officeart/2018/5/layout/IconCircleLabelList"/>
    <dgm:cxn modelId="{4772CB6B-55D5-4AEE-A1CC-FFD4A3125491}" type="presParOf" srcId="{D4F284CA-3832-4A11-B554-59DA33F8F821}" destId="{C339B486-C3C0-4EF2-BB5F-C18060642602}" srcOrd="3" destOrd="0" presId="urn:microsoft.com/office/officeart/2018/5/layout/IconCircleLabelList"/>
    <dgm:cxn modelId="{9A8C32A8-EB52-47A8-9C21-A6571461B849}" type="presParOf" srcId="{4C41F4E1-D56A-4CD6-A77C-F4D4EA3FC749}" destId="{498CFBCB-9D11-47EE-A05A-A53409D3DE7A}" srcOrd="3" destOrd="0" presId="urn:microsoft.com/office/officeart/2018/5/layout/IconCircleLabelList"/>
    <dgm:cxn modelId="{3C6094D3-4A43-4332-95FA-4C2CE756D232}" type="presParOf" srcId="{4C41F4E1-D56A-4CD6-A77C-F4D4EA3FC749}" destId="{BD57B94F-4868-439C-8FA0-CEB5143F4B1A}" srcOrd="4" destOrd="0" presId="urn:microsoft.com/office/officeart/2018/5/layout/IconCircleLabelList"/>
    <dgm:cxn modelId="{31E879C1-5AA2-47A2-B825-5B7C1487961C}" type="presParOf" srcId="{BD57B94F-4868-439C-8FA0-CEB5143F4B1A}" destId="{9F5F2658-2C1E-4684-A059-8606FC689064}" srcOrd="0" destOrd="0" presId="urn:microsoft.com/office/officeart/2018/5/layout/IconCircleLabelList"/>
    <dgm:cxn modelId="{03F3AA63-683B-40F7-89F9-3C1C022B2B1A}" type="presParOf" srcId="{BD57B94F-4868-439C-8FA0-CEB5143F4B1A}" destId="{475F3557-D5F8-4040-9A13-0FFF41488F24}" srcOrd="1" destOrd="0" presId="urn:microsoft.com/office/officeart/2018/5/layout/IconCircleLabelList"/>
    <dgm:cxn modelId="{28549526-14B0-4ED4-B162-4539D9E98924}" type="presParOf" srcId="{BD57B94F-4868-439C-8FA0-CEB5143F4B1A}" destId="{847D040F-A1A0-4972-9C55-F54247230318}" srcOrd="2" destOrd="0" presId="urn:microsoft.com/office/officeart/2018/5/layout/IconCircleLabelList"/>
    <dgm:cxn modelId="{5D81C5D6-C157-4498-A653-89620B8D130C}" type="presParOf" srcId="{BD57B94F-4868-439C-8FA0-CEB5143F4B1A}" destId="{EE5197A2-41FB-48F7-805B-9807BAD0061A}" srcOrd="3" destOrd="0" presId="urn:microsoft.com/office/officeart/2018/5/layout/IconCircleLabelList"/>
    <dgm:cxn modelId="{CEE936C3-EFEC-4A8B-BBA3-969A3B203E8E}" type="presParOf" srcId="{4C41F4E1-D56A-4CD6-A77C-F4D4EA3FC749}" destId="{DEB94A8B-FDB5-4FCA-BD55-2902B8A0D2A0}" srcOrd="5" destOrd="0" presId="urn:microsoft.com/office/officeart/2018/5/layout/IconCircleLabelList"/>
    <dgm:cxn modelId="{2B3BB0F0-EB94-4B47-A82F-DD96ACA4A51C}" type="presParOf" srcId="{4C41F4E1-D56A-4CD6-A77C-F4D4EA3FC749}" destId="{CF036B80-FF1F-4437-94F5-3630B8BE8597}" srcOrd="6" destOrd="0" presId="urn:microsoft.com/office/officeart/2018/5/layout/IconCircleLabelList"/>
    <dgm:cxn modelId="{7D4694F9-C1A5-4EC0-8ED2-9760EF4BCB77}" type="presParOf" srcId="{CF036B80-FF1F-4437-94F5-3630B8BE8597}" destId="{3937C252-210D-4F06-B5B0-1BAB319EA689}" srcOrd="0" destOrd="0" presId="urn:microsoft.com/office/officeart/2018/5/layout/IconCircleLabelList"/>
    <dgm:cxn modelId="{9D717E2A-9015-4ED0-BC1C-C3F0C1C99AF9}" type="presParOf" srcId="{CF036B80-FF1F-4437-94F5-3630B8BE8597}" destId="{E644BFD0-4490-429B-B2B9-D1EC1D30B6ED}" srcOrd="1" destOrd="0" presId="urn:microsoft.com/office/officeart/2018/5/layout/IconCircleLabelList"/>
    <dgm:cxn modelId="{0D669738-B317-4F81-9D23-7295985A8837}" type="presParOf" srcId="{CF036B80-FF1F-4437-94F5-3630B8BE8597}" destId="{AF378AA1-F66C-45CC-8587-767E72CBC132}" srcOrd="2" destOrd="0" presId="urn:microsoft.com/office/officeart/2018/5/layout/IconCircleLabelList"/>
    <dgm:cxn modelId="{3FCDE01F-1871-4BFA-A4ED-48FCE59D83D4}" type="presParOf" srcId="{CF036B80-FF1F-4437-94F5-3630B8BE8597}" destId="{B2B90C74-5EE3-4936-AC01-7577D14BD5B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F63052-7D42-4136-A626-CCCDAA16E0EA}" type="doc">
      <dgm:prSet loTypeId="urn:microsoft.com/office/officeart/2005/8/layout/chevron1" loCatId="process" qsTypeId="urn:microsoft.com/office/officeart/2005/8/quickstyle/simple1" qsCatId="simple" csTypeId="urn:microsoft.com/office/officeart/2005/8/colors/accent0_3" csCatId="mainScheme" phldr="1"/>
      <dgm:spPr/>
    </dgm:pt>
    <dgm:pt modelId="{582F37D7-02E5-42B3-A0DC-EB14C676383A}" type="pres">
      <dgm:prSet presAssocID="{56F63052-7D42-4136-A626-CCCDAA16E0EA}" presName="Name0" presStyleCnt="0">
        <dgm:presLayoutVars>
          <dgm:dir/>
          <dgm:animLvl val="lvl"/>
          <dgm:resizeHandles val="exact"/>
        </dgm:presLayoutVars>
      </dgm:prSet>
      <dgm:spPr/>
    </dgm:pt>
  </dgm:ptLst>
  <dgm:cxnLst>
    <dgm:cxn modelId="{8559BDBC-9C45-4EA9-90D5-E6D239E31AAA}" type="presOf" srcId="{56F63052-7D42-4136-A626-CCCDAA16E0EA}" destId="{582F37D7-02E5-42B3-A0DC-EB14C676383A}"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67D90-D226-4831-8E07-A05107D513DF}">
      <dsp:nvSpPr>
        <dsp:cNvPr id="0" name=""/>
        <dsp:cNvSpPr/>
      </dsp:nvSpPr>
      <dsp:spPr>
        <a:xfrm>
          <a:off x="1031658" y="465489"/>
          <a:ext cx="1494194" cy="1494194"/>
        </a:xfrm>
        <a:prstGeom prst="ellipse">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A48593B7-03F2-4C4F-85D9-AD1B0AEC5997}">
      <dsp:nvSpPr>
        <dsp:cNvPr id="0" name=""/>
        <dsp:cNvSpPr/>
      </dsp:nvSpPr>
      <dsp:spPr>
        <a:xfrm>
          <a:off x="1350092" y="783924"/>
          <a:ext cx="857324" cy="8573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ECD8A-5C4F-4F41-B0D6-08047610BD73}">
      <dsp:nvSpPr>
        <dsp:cNvPr id="0" name=""/>
        <dsp:cNvSpPr/>
      </dsp:nvSpPr>
      <dsp:spPr>
        <a:xfrm>
          <a:off x="554005"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6">
                  <a:lumMod val="75000"/>
                </a:schemeClr>
              </a:solidFill>
            </a:rPr>
            <a:t>Spørreundersøkelse FRA NIFU/UiO</a:t>
          </a:r>
          <a:endParaRPr lang="en-US" sz="1600" b="1" kern="1200">
            <a:solidFill>
              <a:schemeClr val="accent6">
                <a:lumMod val="75000"/>
              </a:schemeClr>
            </a:solidFill>
          </a:endParaRPr>
        </a:p>
      </dsp:txBody>
      <dsp:txXfrm>
        <a:off x="554005" y="2425089"/>
        <a:ext cx="2449499" cy="832500"/>
      </dsp:txXfrm>
    </dsp:sp>
    <dsp:sp modelId="{C6F8D81F-5472-4DC1-8728-83F86297343A}">
      <dsp:nvSpPr>
        <dsp:cNvPr id="0" name=""/>
        <dsp:cNvSpPr/>
      </dsp:nvSpPr>
      <dsp:spPr>
        <a:xfrm>
          <a:off x="3909820" y="465489"/>
          <a:ext cx="1494194" cy="1494194"/>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9D51134A-7BFD-4D8A-957A-073C631E2414}">
      <dsp:nvSpPr>
        <dsp:cNvPr id="0" name=""/>
        <dsp:cNvSpPr/>
      </dsp:nvSpPr>
      <dsp:spPr>
        <a:xfrm>
          <a:off x="4228255" y="783924"/>
          <a:ext cx="857324" cy="857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9B486-C3C0-4EF2-BB5F-C18060642602}">
      <dsp:nvSpPr>
        <dsp:cNvPr id="0" name=""/>
        <dsp:cNvSpPr/>
      </dsp:nvSpPr>
      <dsp:spPr>
        <a:xfrm>
          <a:off x="3432167"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Skolespesifikke RESULTATRAPPORTER </a:t>
          </a:r>
        </a:p>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og Lotteri </a:t>
          </a:r>
          <a:endParaRPr lang="en-US" sz="1600" b="1" kern="1200">
            <a:solidFill>
              <a:schemeClr val="accent4">
                <a:lumMod val="75000"/>
              </a:schemeClr>
            </a:solidFill>
          </a:endParaRPr>
        </a:p>
      </dsp:txBody>
      <dsp:txXfrm>
        <a:off x="3432167" y="2425089"/>
        <a:ext cx="2449499" cy="832500"/>
      </dsp:txXfrm>
    </dsp:sp>
    <dsp:sp modelId="{9F5F2658-2C1E-4684-A059-8606FC689064}">
      <dsp:nvSpPr>
        <dsp:cNvPr id="0" name=""/>
        <dsp:cNvSpPr/>
      </dsp:nvSpPr>
      <dsp:spPr>
        <a:xfrm>
          <a:off x="6787982" y="465489"/>
          <a:ext cx="1494194" cy="14941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F3557-D5F8-4040-9A13-0FFF41488F24}">
      <dsp:nvSpPr>
        <dsp:cNvPr id="0" name=""/>
        <dsp:cNvSpPr/>
      </dsp:nvSpPr>
      <dsp:spPr>
        <a:xfrm>
          <a:off x="7106417" y="783924"/>
          <a:ext cx="857324" cy="8573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5197A2-41FB-48F7-805B-9807BAD0061A}">
      <dsp:nvSpPr>
        <dsp:cNvPr id="0" name=""/>
        <dsp:cNvSpPr/>
      </dsp:nvSpPr>
      <dsp:spPr>
        <a:xfrm>
          <a:off x="6310330"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err="1"/>
            <a:t>Webinar</a:t>
          </a:r>
          <a:r>
            <a:rPr lang="nb-NO" sz="1600" b="1" kern="1200"/>
            <a:t> om resultatene &amp; refleksjonsopplegg</a:t>
          </a:r>
          <a:endParaRPr lang="en-US" sz="1600" b="1" kern="1200"/>
        </a:p>
      </dsp:txBody>
      <dsp:txXfrm>
        <a:off x="6310330" y="2425089"/>
        <a:ext cx="2449499" cy="832500"/>
      </dsp:txXfrm>
    </dsp:sp>
    <dsp:sp modelId="{3937C252-210D-4F06-B5B0-1BAB319EA689}">
      <dsp:nvSpPr>
        <dsp:cNvPr id="0" name=""/>
        <dsp:cNvSpPr/>
      </dsp:nvSpPr>
      <dsp:spPr>
        <a:xfrm>
          <a:off x="9666145" y="465489"/>
          <a:ext cx="1494194" cy="14941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44BFD0-4490-429B-B2B9-D1EC1D30B6ED}">
      <dsp:nvSpPr>
        <dsp:cNvPr id="0" name=""/>
        <dsp:cNvSpPr/>
      </dsp:nvSpPr>
      <dsp:spPr>
        <a:xfrm>
          <a:off x="9984580" y="783924"/>
          <a:ext cx="857324" cy="8573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90C74-5EE3-4936-AC01-7577D14BD5BB}">
      <dsp:nvSpPr>
        <dsp:cNvPr id="0" name=""/>
        <dsp:cNvSpPr/>
      </dsp:nvSpPr>
      <dsp:spPr>
        <a:xfrm>
          <a:off x="9188492"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t>Oppfølgings-undesøkelse (ny</a:t>
          </a:r>
          <a:r>
            <a:rPr lang="nb-NO" sz="1600" b="1" kern="1200">
              <a:latin typeface="Calibri Light" panose="020F0302020204030204"/>
            </a:rPr>
            <a:t> invitasjon</a:t>
          </a:r>
          <a:r>
            <a:rPr lang="nb-NO" sz="1600" b="1" kern="1200"/>
            <a:t> </a:t>
          </a:r>
          <a:r>
            <a:rPr lang="nb-NO" sz="1600" b="1" kern="1200">
              <a:latin typeface="Calibri Light" panose="020F0302020204030204"/>
            </a:rPr>
            <a:t>fra </a:t>
          </a:r>
          <a:r>
            <a:rPr lang="nb-NO" sz="1600" b="1" kern="1200" err="1">
              <a:latin typeface="Calibri Light" panose="020F0302020204030204"/>
            </a:rPr>
            <a:t>UiS</a:t>
          </a:r>
          <a:r>
            <a:rPr lang="nb-NO" sz="1600" b="1" kern="1200"/>
            <a:t>)</a:t>
          </a:r>
          <a:endParaRPr lang="en-US" sz="1600" b="1" kern="1200"/>
        </a:p>
      </dsp:txBody>
      <dsp:txXfrm>
        <a:off x="9188492" y="2425089"/>
        <a:ext cx="2449499" cy="83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67D90-D226-4831-8E07-A05107D513DF}">
      <dsp:nvSpPr>
        <dsp:cNvPr id="0" name=""/>
        <dsp:cNvSpPr/>
      </dsp:nvSpPr>
      <dsp:spPr>
        <a:xfrm>
          <a:off x="1031658" y="465489"/>
          <a:ext cx="1494194" cy="1494194"/>
        </a:xfrm>
        <a:prstGeom prst="ellipse">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A48593B7-03F2-4C4F-85D9-AD1B0AEC5997}">
      <dsp:nvSpPr>
        <dsp:cNvPr id="0" name=""/>
        <dsp:cNvSpPr/>
      </dsp:nvSpPr>
      <dsp:spPr>
        <a:xfrm>
          <a:off x="1350092" y="783924"/>
          <a:ext cx="857324" cy="8573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ECD8A-5C4F-4F41-B0D6-08047610BD73}">
      <dsp:nvSpPr>
        <dsp:cNvPr id="0" name=""/>
        <dsp:cNvSpPr/>
      </dsp:nvSpPr>
      <dsp:spPr>
        <a:xfrm>
          <a:off x="554005"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6">
                  <a:lumMod val="75000"/>
                </a:schemeClr>
              </a:solidFill>
            </a:rPr>
            <a:t>Spørreundersøkelse FRA NIFU/UiO</a:t>
          </a:r>
          <a:endParaRPr lang="en-US" sz="1600" b="1" kern="1200">
            <a:solidFill>
              <a:schemeClr val="accent6">
                <a:lumMod val="75000"/>
              </a:schemeClr>
            </a:solidFill>
          </a:endParaRPr>
        </a:p>
      </dsp:txBody>
      <dsp:txXfrm>
        <a:off x="554005" y="2425089"/>
        <a:ext cx="2449499" cy="832500"/>
      </dsp:txXfrm>
    </dsp:sp>
    <dsp:sp modelId="{C6F8D81F-5472-4DC1-8728-83F86297343A}">
      <dsp:nvSpPr>
        <dsp:cNvPr id="0" name=""/>
        <dsp:cNvSpPr/>
      </dsp:nvSpPr>
      <dsp:spPr>
        <a:xfrm>
          <a:off x="3909820" y="465489"/>
          <a:ext cx="1494194" cy="1494194"/>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9D51134A-7BFD-4D8A-957A-073C631E2414}">
      <dsp:nvSpPr>
        <dsp:cNvPr id="0" name=""/>
        <dsp:cNvSpPr/>
      </dsp:nvSpPr>
      <dsp:spPr>
        <a:xfrm>
          <a:off x="4228255" y="783924"/>
          <a:ext cx="857324" cy="857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9B486-C3C0-4EF2-BB5F-C18060642602}">
      <dsp:nvSpPr>
        <dsp:cNvPr id="0" name=""/>
        <dsp:cNvSpPr/>
      </dsp:nvSpPr>
      <dsp:spPr>
        <a:xfrm>
          <a:off x="3432167"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Skolespesifikke RESULTATRAPPORTER </a:t>
          </a:r>
        </a:p>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og Lotteri </a:t>
          </a:r>
          <a:endParaRPr lang="en-US" sz="1600" b="1" kern="1200">
            <a:solidFill>
              <a:schemeClr val="accent4">
                <a:lumMod val="75000"/>
              </a:schemeClr>
            </a:solidFill>
          </a:endParaRPr>
        </a:p>
      </dsp:txBody>
      <dsp:txXfrm>
        <a:off x="3432167" y="2425089"/>
        <a:ext cx="2449499" cy="832500"/>
      </dsp:txXfrm>
    </dsp:sp>
    <dsp:sp modelId="{9F5F2658-2C1E-4684-A059-8606FC689064}">
      <dsp:nvSpPr>
        <dsp:cNvPr id="0" name=""/>
        <dsp:cNvSpPr/>
      </dsp:nvSpPr>
      <dsp:spPr>
        <a:xfrm>
          <a:off x="6787982" y="465489"/>
          <a:ext cx="1494194" cy="14941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F3557-D5F8-4040-9A13-0FFF41488F24}">
      <dsp:nvSpPr>
        <dsp:cNvPr id="0" name=""/>
        <dsp:cNvSpPr/>
      </dsp:nvSpPr>
      <dsp:spPr>
        <a:xfrm>
          <a:off x="7106417" y="783924"/>
          <a:ext cx="857324" cy="8573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5197A2-41FB-48F7-805B-9807BAD0061A}">
      <dsp:nvSpPr>
        <dsp:cNvPr id="0" name=""/>
        <dsp:cNvSpPr/>
      </dsp:nvSpPr>
      <dsp:spPr>
        <a:xfrm>
          <a:off x="6310330"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err="1"/>
            <a:t>Webinar</a:t>
          </a:r>
          <a:r>
            <a:rPr lang="nb-NO" sz="1600" b="1" kern="1200"/>
            <a:t> om resultatene &amp; refleksjonsopplegg</a:t>
          </a:r>
          <a:endParaRPr lang="en-US" sz="1600" b="1" kern="1200"/>
        </a:p>
      </dsp:txBody>
      <dsp:txXfrm>
        <a:off x="6310330" y="2425089"/>
        <a:ext cx="2449499" cy="832500"/>
      </dsp:txXfrm>
    </dsp:sp>
    <dsp:sp modelId="{3937C252-210D-4F06-B5B0-1BAB319EA689}">
      <dsp:nvSpPr>
        <dsp:cNvPr id="0" name=""/>
        <dsp:cNvSpPr/>
      </dsp:nvSpPr>
      <dsp:spPr>
        <a:xfrm>
          <a:off x="9666145" y="465489"/>
          <a:ext cx="1494194" cy="14941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44BFD0-4490-429B-B2B9-D1EC1D30B6ED}">
      <dsp:nvSpPr>
        <dsp:cNvPr id="0" name=""/>
        <dsp:cNvSpPr/>
      </dsp:nvSpPr>
      <dsp:spPr>
        <a:xfrm>
          <a:off x="9984580" y="783924"/>
          <a:ext cx="857324" cy="8573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90C74-5EE3-4936-AC01-7577D14BD5BB}">
      <dsp:nvSpPr>
        <dsp:cNvPr id="0" name=""/>
        <dsp:cNvSpPr/>
      </dsp:nvSpPr>
      <dsp:spPr>
        <a:xfrm>
          <a:off x="9188492"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t>Oppfølgings-undesøkelse (ny</a:t>
          </a:r>
          <a:r>
            <a:rPr lang="nb-NO" sz="1600" b="1" kern="1200">
              <a:latin typeface="Calibri Light" panose="020F0302020204030204"/>
            </a:rPr>
            <a:t> invitasjon</a:t>
          </a:r>
          <a:r>
            <a:rPr lang="nb-NO" sz="1600" b="1" kern="1200"/>
            <a:t> </a:t>
          </a:r>
          <a:r>
            <a:rPr lang="nb-NO" sz="1600" b="1" kern="1200">
              <a:latin typeface="Calibri Light" panose="020F0302020204030204"/>
            </a:rPr>
            <a:t>fra </a:t>
          </a:r>
          <a:r>
            <a:rPr lang="nb-NO" sz="1600" b="1" kern="1200" err="1">
              <a:latin typeface="Calibri Light" panose="020F0302020204030204"/>
            </a:rPr>
            <a:t>UiS</a:t>
          </a:r>
          <a:r>
            <a:rPr lang="nb-NO" sz="1600" b="1" kern="1200"/>
            <a:t>)</a:t>
          </a:r>
          <a:endParaRPr lang="en-US" sz="1600" b="1" kern="1200"/>
        </a:p>
      </dsp:txBody>
      <dsp:txXfrm>
        <a:off x="9188492" y="2425089"/>
        <a:ext cx="2449499" cy="83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67D90-D226-4831-8E07-A05107D513DF}">
      <dsp:nvSpPr>
        <dsp:cNvPr id="0" name=""/>
        <dsp:cNvSpPr/>
      </dsp:nvSpPr>
      <dsp:spPr>
        <a:xfrm>
          <a:off x="1031658" y="465489"/>
          <a:ext cx="1494194" cy="1494194"/>
        </a:xfrm>
        <a:prstGeom prst="ellipse">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A48593B7-03F2-4C4F-85D9-AD1B0AEC5997}">
      <dsp:nvSpPr>
        <dsp:cNvPr id="0" name=""/>
        <dsp:cNvSpPr/>
      </dsp:nvSpPr>
      <dsp:spPr>
        <a:xfrm>
          <a:off x="1350092" y="783924"/>
          <a:ext cx="857324" cy="8573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ECD8A-5C4F-4F41-B0D6-08047610BD73}">
      <dsp:nvSpPr>
        <dsp:cNvPr id="0" name=""/>
        <dsp:cNvSpPr/>
      </dsp:nvSpPr>
      <dsp:spPr>
        <a:xfrm>
          <a:off x="554005"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6">
                  <a:lumMod val="75000"/>
                </a:schemeClr>
              </a:solidFill>
            </a:rPr>
            <a:t>Spørreundersøkelse FRA NIFU/UiO</a:t>
          </a:r>
          <a:endParaRPr lang="en-US" sz="1600" b="1" kern="1200">
            <a:solidFill>
              <a:schemeClr val="accent6">
                <a:lumMod val="75000"/>
              </a:schemeClr>
            </a:solidFill>
          </a:endParaRPr>
        </a:p>
      </dsp:txBody>
      <dsp:txXfrm>
        <a:off x="554005" y="2425089"/>
        <a:ext cx="2449499" cy="832500"/>
      </dsp:txXfrm>
    </dsp:sp>
    <dsp:sp modelId="{C6F8D81F-5472-4DC1-8728-83F86297343A}">
      <dsp:nvSpPr>
        <dsp:cNvPr id="0" name=""/>
        <dsp:cNvSpPr/>
      </dsp:nvSpPr>
      <dsp:spPr>
        <a:xfrm>
          <a:off x="3909820" y="465489"/>
          <a:ext cx="1494194" cy="1494194"/>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9D51134A-7BFD-4D8A-957A-073C631E2414}">
      <dsp:nvSpPr>
        <dsp:cNvPr id="0" name=""/>
        <dsp:cNvSpPr/>
      </dsp:nvSpPr>
      <dsp:spPr>
        <a:xfrm>
          <a:off x="4228255" y="783924"/>
          <a:ext cx="857324" cy="857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9B486-C3C0-4EF2-BB5F-C18060642602}">
      <dsp:nvSpPr>
        <dsp:cNvPr id="0" name=""/>
        <dsp:cNvSpPr/>
      </dsp:nvSpPr>
      <dsp:spPr>
        <a:xfrm>
          <a:off x="3432167"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Skolespesifikke RESULTATRAPPORTER </a:t>
          </a:r>
        </a:p>
        <a:p>
          <a:pPr marL="0" lvl="0" indent="0" algn="ctr" defTabSz="711200">
            <a:lnSpc>
              <a:spcPct val="100000"/>
            </a:lnSpc>
            <a:spcBef>
              <a:spcPct val="0"/>
            </a:spcBef>
            <a:spcAft>
              <a:spcPct val="35000"/>
            </a:spcAft>
            <a:buNone/>
            <a:defRPr cap="all"/>
          </a:pPr>
          <a:r>
            <a:rPr lang="nb-NO" sz="1600" b="1" kern="1200">
              <a:solidFill>
                <a:schemeClr val="accent4">
                  <a:lumMod val="75000"/>
                </a:schemeClr>
              </a:solidFill>
            </a:rPr>
            <a:t>og Lotteri </a:t>
          </a:r>
          <a:endParaRPr lang="en-US" sz="1600" b="1" kern="1200">
            <a:solidFill>
              <a:schemeClr val="accent4">
                <a:lumMod val="75000"/>
              </a:schemeClr>
            </a:solidFill>
          </a:endParaRPr>
        </a:p>
      </dsp:txBody>
      <dsp:txXfrm>
        <a:off x="3432167" y="2425089"/>
        <a:ext cx="2449499" cy="832500"/>
      </dsp:txXfrm>
    </dsp:sp>
    <dsp:sp modelId="{9F5F2658-2C1E-4684-A059-8606FC689064}">
      <dsp:nvSpPr>
        <dsp:cNvPr id="0" name=""/>
        <dsp:cNvSpPr/>
      </dsp:nvSpPr>
      <dsp:spPr>
        <a:xfrm>
          <a:off x="6787982" y="465489"/>
          <a:ext cx="1494194" cy="14941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F3557-D5F8-4040-9A13-0FFF41488F24}">
      <dsp:nvSpPr>
        <dsp:cNvPr id="0" name=""/>
        <dsp:cNvSpPr/>
      </dsp:nvSpPr>
      <dsp:spPr>
        <a:xfrm>
          <a:off x="7106417" y="783924"/>
          <a:ext cx="857324" cy="8573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5197A2-41FB-48F7-805B-9807BAD0061A}">
      <dsp:nvSpPr>
        <dsp:cNvPr id="0" name=""/>
        <dsp:cNvSpPr/>
      </dsp:nvSpPr>
      <dsp:spPr>
        <a:xfrm>
          <a:off x="6310330"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err="1"/>
            <a:t>Webinar</a:t>
          </a:r>
          <a:r>
            <a:rPr lang="nb-NO" sz="1600" b="1" kern="1200"/>
            <a:t> om resultatene &amp; refleksjonsopplegg</a:t>
          </a:r>
          <a:endParaRPr lang="en-US" sz="1600" b="1" kern="1200"/>
        </a:p>
      </dsp:txBody>
      <dsp:txXfrm>
        <a:off x="6310330" y="2425089"/>
        <a:ext cx="2449499" cy="832500"/>
      </dsp:txXfrm>
    </dsp:sp>
    <dsp:sp modelId="{3937C252-210D-4F06-B5B0-1BAB319EA689}">
      <dsp:nvSpPr>
        <dsp:cNvPr id="0" name=""/>
        <dsp:cNvSpPr/>
      </dsp:nvSpPr>
      <dsp:spPr>
        <a:xfrm>
          <a:off x="9666145" y="465489"/>
          <a:ext cx="1494194" cy="14941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44BFD0-4490-429B-B2B9-D1EC1D30B6ED}">
      <dsp:nvSpPr>
        <dsp:cNvPr id="0" name=""/>
        <dsp:cNvSpPr/>
      </dsp:nvSpPr>
      <dsp:spPr>
        <a:xfrm>
          <a:off x="9984580" y="783924"/>
          <a:ext cx="857324" cy="8573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90C74-5EE3-4936-AC01-7577D14BD5BB}">
      <dsp:nvSpPr>
        <dsp:cNvPr id="0" name=""/>
        <dsp:cNvSpPr/>
      </dsp:nvSpPr>
      <dsp:spPr>
        <a:xfrm>
          <a:off x="9188492" y="2425089"/>
          <a:ext cx="2449499"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a:t>Oppfølgings-undesøkelse (ny</a:t>
          </a:r>
          <a:r>
            <a:rPr lang="nb-NO" sz="1600" b="1" kern="1200">
              <a:latin typeface="Calibri Light" panose="020F0302020204030204"/>
            </a:rPr>
            <a:t> invitasjon</a:t>
          </a:r>
          <a:r>
            <a:rPr lang="nb-NO" sz="1600" b="1" kern="1200"/>
            <a:t> </a:t>
          </a:r>
          <a:r>
            <a:rPr lang="nb-NO" sz="1600" b="1" kern="1200">
              <a:latin typeface="Calibri Light" panose="020F0302020204030204"/>
            </a:rPr>
            <a:t>fra </a:t>
          </a:r>
          <a:r>
            <a:rPr lang="nb-NO" sz="1600" b="1" kern="1200" err="1">
              <a:latin typeface="Calibri Light" panose="020F0302020204030204"/>
            </a:rPr>
            <a:t>UiS</a:t>
          </a:r>
          <a:r>
            <a:rPr lang="nb-NO" sz="1600" b="1" kern="1200"/>
            <a:t>)</a:t>
          </a:r>
          <a:endParaRPr lang="en-US" sz="1600" b="1" kern="1200"/>
        </a:p>
      </dsp:txBody>
      <dsp:txXfrm>
        <a:off x="9188492" y="2425089"/>
        <a:ext cx="2449499" cy="83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4282" cy="498295"/>
          </a:xfrm>
          <a:prstGeom prst="rect">
            <a:avLst/>
          </a:prstGeom>
        </p:spPr>
        <p:txBody>
          <a:bodyPr vert="horz" lIns="90754" tIns="45377" rIns="90754" bIns="45377" rtlCol="0"/>
          <a:lstStyle>
            <a:lvl1pPr algn="l">
              <a:defRPr sz="1200"/>
            </a:lvl1pPr>
          </a:lstStyle>
          <a:p>
            <a:endParaRPr lang="nb-NO"/>
          </a:p>
        </p:txBody>
      </p:sp>
      <p:sp>
        <p:nvSpPr>
          <p:cNvPr id="3" name="Date Placeholder 2"/>
          <p:cNvSpPr>
            <a:spLocks noGrp="1"/>
          </p:cNvSpPr>
          <p:nvPr>
            <p:ph type="dt" idx="1"/>
          </p:nvPr>
        </p:nvSpPr>
        <p:spPr>
          <a:xfrm>
            <a:off x="3848648" y="0"/>
            <a:ext cx="2944282" cy="498295"/>
          </a:xfrm>
          <a:prstGeom prst="rect">
            <a:avLst/>
          </a:prstGeom>
        </p:spPr>
        <p:txBody>
          <a:bodyPr vert="horz" lIns="90754" tIns="45377" rIns="90754" bIns="45377" rtlCol="0"/>
          <a:lstStyle>
            <a:lvl1pPr algn="r">
              <a:defRPr sz="1200"/>
            </a:lvl1pPr>
          </a:lstStyle>
          <a:p>
            <a:fld id="{76C98EC5-6AF2-4A52-9778-79F943343C26}" type="datetimeFigureOut">
              <a:rPr lang="nb-NO" smtClean="0"/>
              <a:t>04.02.2026</a:t>
            </a:fld>
            <a:endParaRPr lang="nb-NO"/>
          </a:p>
        </p:txBody>
      </p:sp>
      <p:sp>
        <p:nvSpPr>
          <p:cNvPr id="4" name="Slide Image Placeholder 3"/>
          <p:cNvSpPr>
            <a:spLocks noGrp="1" noRot="1" noChangeAspect="1"/>
          </p:cNvSpPr>
          <p:nvPr>
            <p:ph type="sldImg" idx="2"/>
          </p:nvPr>
        </p:nvSpPr>
        <p:spPr>
          <a:xfrm>
            <a:off x="417513" y="1241425"/>
            <a:ext cx="5959475" cy="3352800"/>
          </a:xfrm>
          <a:prstGeom prst="rect">
            <a:avLst/>
          </a:prstGeom>
          <a:noFill/>
          <a:ln w="12700">
            <a:solidFill>
              <a:prstClr val="black"/>
            </a:solidFill>
          </a:ln>
        </p:spPr>
        <p:txBody>
          <a:bodyPr vert="horz" lIns="90754" tIns="45377" rIns="90754" bIns="45377" rtlCol="0" anchor="ctr"/>
          <a:lstStyle/>
          <a:p>
            <a:endParaRPr lang="nb-NO"/>
          </a:p>
        </p:txBody>
      </p:sp>
      <p:sp>
        <p:nvSpPr>
          <p:cNvPr id="5" name="Notes Placeholder 4"/>
          <p:cNvSpPr>
            <a:spLocks noGrp="1"/>
          </p:cNvSpPr>
          <p:nvPr>
            <p:ph type="body" sz="quarter" idx="3"/>
          </p:nvPr>
        </p:nvSpPr>
        <p:spPr>
          <a:xfrm>
            <a:off x="679451" y="4779489"/>
            <a:ext cx="5435600" cy="3910489"/>
          </a:xfrm>
          <a:prstGeom prst="rect">
            <a:avLst/>
          </a:prstGeom>
        </p:spPr>
        <p:txBody>
          <a:bodyPr vert="horz" lIns="90754" tIns="45377" rIns="90754" bIns="453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2" y="9433108"/>
            <a:ext cx="2944282" cy="498294"/>
          </a:xfrm>
          <a:prstGeom prst="rect">
            <a:avLst/>
          </a:prstGeom>
        </p:spPr>
        <p:txBody>
          <a:bodyPr vert="horz" lIns="90754" tIns="45377" rIns="90754" bIns="45377" rtlCol="0" anchor="b"/>
          <a:lstStyle>
            <a:lvl1pPr algn="l">
              <a:defRPr sz="1200"/>
            </a:lvl1pPr>
          </a:lstStyle>
          <a:p>
            <a:endParaRPr lang="nb-NO"/>
          </a:p>
        </p:txBody>
      </p:sp>
      <p:sp>
        <p:nvSpPr>
          <p:cNvPr id="7" name="Slide Number Placeholder 6"/>
          <p:cNvSpPr>
            <a:spLocks noGrp="1"/>
          </p:cNvSpPr>
          <p:nvPr>
            <p:ph type="sldNum" sz="quarter" idx="5"/>
          </p:nvPr>
        </p:nvSpPr>
        <p:spPr>
          <a:xfrm>
            <a:off x="3848648" y="9433108"/>
            <a:ext cx="2944282" cy="498294"/>
          </a:xfrm>
          <a:prstGeom prst="rect">
            <a:avLst/>
          </a:prstGeom>
        </p:spPr>
        <p:txBody>
          <a:bodyPr vert="horz" lIns="90754" tIns="45377" rIns="90754" bIns="45377" rtlCol="0" anchor="b"/>
          <a:lstStyle>
            <a:lvl1pPr algn="r">
              <a:defRPr sz="1200"/>
            </a:lvl1pPr>
          </a:lstStyle>
          <a:p>
            <a:fld id="{523B9B63-DFE3-492F-A8EE-885CBD52E427}" type="slidenum">
              <a:rPr lang="nb-NO" smtClean="0"/>
              <a:t>‹#›</a:t>
            </a:fld>
            <a:endParaRPr lang="nb-NO"/>
          </a:p>
        </p:txBody>
      </p:sp>
    </p:spTree>
    <p:extLst>
      <p:ext uri="{BB962C8B-B14F-4D97-AF65-F5344CB8AC3E}">
        <p14:creationId xmlns:p14="http://schemas.microsoft.com/office/powerpoint/2010/main" val="1547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r>
              <a:rPr lang="nb-NO"/>
              <a:t>Velkommen til dette </a:t>
            </a:r>
            <a:r>
              <a:rPr lang="nb-NO" err="1"/>
              <a:t>webinaret</a:t>
            </a:r>
            <a:r>
              <a:rPr lang="nb-NO"/>
              <a:t> om det tverrfaglige temaet Folkehelse og livsmestring i skolen. </a:t>
            </a:r>
          </a:p>
          <a:p>
            <a:endParaRPr lang="nb-NO"/>
          </a:p>
          <a:p>
            <a:r>
              <a:rPr lang="nb-NO"/>
              <a:t>- Jeg heter </a:t>
            </a:r>
            <a:r>
              <a:rPr lang="nb-NO" b="1"/>
              <a:t>Hildegunn Fandrem </a:t>
            </a:r>
            <a:r>
              <a:rPr lang="nb-NO"/>
              <a:t>og er professor ved Læringsmiljøsenteret ved Universitetet i Stavanger og jeg leder LIFE prosjektet</a:t>
            </a:r>
          </a:p>
          <a:p>
            <a:endParaRPr lang="nb-NO"/>
          </a:p>
          <a:p>
            <a:r>
              <a:rPr lang="nb-NO"/>
              <a:t>- Jeg heter </a:t>
            </a:r>
            <a:r>
              <a:rPr lang="nb-NO" b="1"/>
              <a:t>Egil Nygaard</a:t>
            </a:r>
            <a:r>
              <a:rPr lang="nb-NO"/>
              <a:t> og er professor i psykologi  ved psykologisk institutt/</a:t>
            </a:r>
            <a:r>
              <a:rPr lang="nb-NO" err="1"/>
              <a:t>Promenta</a:t>
            </a:r>
            <a:r>
              <a:rPr lang="nb-NO"/>
              <a:t> ved Universitetet i Oslo og leder </a:t>
            </a:r>
            <a:r>
              <a:rPr lang="nb-NO" err="1"/>
              <a:t>HeaLS</a:t>
            </a:r>
            <a:r>
              <a:rPr lang="nb-NO"/>
              <a:t> prosjektet</a:t>
            </a:r>
          </a:p>
          <a:p>
            <a:endParaRPr lang="nb-NO"/>
          </a:p>
          <a:p>
            <a:r>
              <a:rPr lang="nb-NO"/>
              <a:t>- Jeg heter </a:t>
            </a:r>
            <a:r>
              <a:rPr lang="nb-NO" b="1"/>
              <a:t>Cathrine Pedersen </a:t>
            </a:r>
            <a:r>
              <a:rPr lang="nb-NO" b="0"/>
              <a:t>og er </a:t>
            </a:r>
            <a:r>
              <a:rPr lang="nb-NO"/>
              <a:t>seniorforsker ved område for grunnopplæring i NIFU, og koordinator for datainnsamlingen som var våren 2025, som vi kommer tilbake til litt senere. </a:t>
            </a:r>
          </a:p>
          <a:p>
            <a:endParaRPr lang="nb-NO"/>
          </a:p>
          <a:p>
            <a:r>
              <a:rPr lang="en-GB"/>
              <a:t>Noe </a:t>
            </a:r>
            <a:r>
              <a:rPr lang="en-GB" err="1"/>
              <a:t>praktisk</a:t>
            </a:r>
            <a:r>
              <a:rPr lang="en-GB"/>
              <a:t> </a:t>
            </a:r>
            <a:r>
              <a:rPr lang="en-GB" err="1"/>
              <a:t>informasjon</a:t>
            </a:r>
            <a:r>
              <a:rPr lang="en-GB"/>
              <a:t> </a:t>
            </a:r>
            <a:r>
              <a:rPr lang="en-GB" err="1"/>
              <a:t>før</a:t>
            </a:r>
            <a:r>
              <a:rPr lang="en-GB"/>
              <a:t> vi </a:t>
            </a:r>
            <a:r>
              <a:rPr lang="en-GB" err="1"/>
              <a:t>går</a:t>
            </a:r>
            <a:r>
              <a:rPr lang="en-GB"/>
              <a:t> </a:t>
            </a:r>
            <a:r>
              <a:rPr lang="en-GB" err="1"/>
              <a:t>igang</a:t>
            </a:r>
            <a:r>
              <a:rPr lang="en-GB"/>
              <a:t>: </a:t>
            </a:r>
          </a:p>
          <a:p>
            <a:r>
              <a:rPr lang="en-GB"/>
              <a:t>- Det </a:t>
            </a:r>
            <a:r>
              <a:rPr lang="en-GB" err="1"/>
              <a:t>foretas</a:t>
            </a:r>
            <a:r>
              <a:rPr lang="en-GB"/>
              <a:t> </a:t>
            </a:r>
            <a:r>
              <a:rPr lang="en-GB" err="1"/>
              <a:t>opptak</a:t>
            </a:r>
            <a:r>
              <a:rPr lang="en-GB"/>
              <a:t> </a:t>
            </a:r>
            <a:r>
              <a:rPr lang="en-GB" err="1"/>
              <a:t>av</a:t>
            </a:r>
            <a:r>
              <a:rPr lang="en-GB"/>
              <a:t> </a:t>
            </a:r>
            <a:r>
              <a:rPr lang="en-GB" err="1"/>
              <a:t>webinaret</a:t>
            </a:r>
            <a:r>
              <a:rPr lang="en-GB"/>
              <a:t>, og </a:t>
            </a:r>
            <a:r>
              <a:rPr lang="en-GB" err="1"/>
              <a:t>opptaket</a:t>
            </a:r>
            <a:r>
              <a:rPr lang="en-GB"/>
              <a:t> </a:t>
            </a:r>
            <a:r>
              <a:rPr lang="en-GB" err="1"/>
              <a:t>blir</a:t>
            </a:r>
            <a:r>
              <a:rPr lang="en-GB"/>
              <a:t> </a:t>
            </a:r>
            <a:r>
              <a:rPr lang="en-GB" err="1"/>
              <a:t>publisert</a:t>
            </a:r>
            <a:r>
              <a:rPr lang="en-GB"/>
              <a:t> I </a:t>
            </a:r>
            <a:r>
              <a:rPr lang="en-GB" err="1"/>
              <a:t>etterkant</a:t>
            </a:r>
            <a:r>
              <a:rPr lang="en-GB"/>
              <a:t>.</a:t>
            </a:r>
          </a:p>
          <a:p>
            <a:r>
              <a:rPr lang="en-GB"/>
              <a:t>- Dere </a:t>
            </a:r>
            <a:r>
              <a:rPr lang="en-GB" err="1"/>
              <a:t>kan</a:t>
            </a:r>
            <a:r>
              <a:rPr lang="en-GB"/>
              <a:t> </a:t>
            </a:r>
            <a:r>
              <a:rPr lang="en-GB" err="1"/>
              <a:t>komme</a:t>
            </a:r>
            <a:r>
              <a:rPr lang="en-GB"/>
              <a:t> med </a:t>
            </a:r>
            <a:r>
              <a:rPr lang="en-GB" err="1"/>
              <a:t>spørsmål</a:t>
            </a:r>
            <a:r>
              <a:rPr lang="en-GB"/>
              <a:t> og </a:t>
            </a:r>
            <a:r>
              <a:rPr lang="en-GB" err="1"/>
              <a:t>innspill</a:t>
            </a:r>
            <a:r>
              <a:rPr lang="en-GB"/>
              <a:t> på </a:t>
            </a:r>
            <a:r>
              <a:rPr lang="en-GB" err="1"/>
              <a:t>slutten</a:t>
            </a:r>
            <a:r>
              <a:rPr lang="en-GB"/>
              <a:t> </a:t>
            </a:r>
            <a:r>
              <a:rPr lang="en-GB" err="1"/>
              <a:t>av</a:t>
            </a:r>
            <a:r>
              <a:rPr lang="en-GB"/>
              <a:t> </a:t>
            </a:r>
            <a:r>
              <a:rPr lang="en-GB" err="1"/>
              <a:t>webinaret</a:t>
            </a:r>
            <a:r>
              <a:rPr lang="en-GB"/>
              <a:t>, slike </a:t>
            </a:r>
            <a:r>
              <a:rPr lang="en-GB" err="1"/>
              <a:t>innspill</a:t>
            </a:r>
            <a:r>
              <a:rPr lang="en-GB"/>
              <a:t> og </a:t>
            </a:r>
            <a:r>
              <a:rPr lang="en-GB" err="1"/>
              <a:t>spørsmål</a:t>
            </a:r>
            <a:r>
              <a:rPr lang="en-GB"/>
              <a:t> </a:t>
            </a:r>
            <a:r>
              <a:rPr lang="en-GB" err="1"/>
              <a:t>vil</a:t>
            </a:r>
            <a:r>
              <a:rPr lang="en-GB"/>
              <a:t> </a:t>
            </a:r>
            <a:r>
              <a:rPr lang="en-GB" err="1"/>
              <a:t>ikke</a:t>
            </a:r>
            <a:r>
              <a:rPr lang="en-GB"/>
              <a:t> </a:t>
            </a:r>
            <a:r>
              <a:rPr lang="en-GB" err="1"/>
              <a:t>bli</a:t>
            </a:r>
            <a:r>
              <a:rPr lang="en-GB"/>
              <a:t> </a:t>
            </a:r>
            <a:r>
              <a:rPr lang="en-GB" err="1"/>
              <a:t>publisert</a:t>
            </a:r>
            <a:r>
              <a:rPr lang="en-GB"/>
              <a:t>.</a:t>
            </a:r>
          </a:p>
          <a:p>
            <a:r>
              <a:rPr lang="nb-NO"/>
              <a:t>- Kom gjerne også med spørsmål i chatten underveis så tar vi det med i spørsmålsrunden  på slutten</a:t>
            </a:r>
          </a:p>
        </p:txBody>
      </p:sp>
      <p:sp>
        <p:nvSpPr>
          <p:cNvPr id="4" name="Plassholder for lysbildenummer 3"/>
          <p:cNvSpPr>
            <a:spLocks noGrp="1"/>
          </p:cNvSpPr>
          <p:nvPr>
            <p:ph type="sldNum" sz="quarter" idx="5"/>
          </p:nvPr>
        </p:nvSpPr>
        <p:spPr/>
        <p:txBody>
          <a:bodyPr/>
          <a:lstStyle/>
          <a:p>
            <a:pPr defTabSz="907542">
              <a:defRPr/>
            </a:pPr>
            <a:fld id="{523B9B63-DFE3-492F-A8EE-885CBD52E427}" type="slidenum">
              <a:rPr lang="nb-NO">
                <a:solidFill>
                  <a:prstClr val="black"/>
                </a:solidFill>
                <a:latin typeface="Calibri" panose="020F0502020204030204"/>
              </a:rPr>
              <a:pPr defTabSz="907542">
                <a:defRPr/>
              </a:pPr>
              <a:t>1</a:t>
            </a:fld>
            <a:endParaRPr lang="nb-NO">
              <a:solidFill>
                <a:prstClr val="black"/>
              </a:solidFill>
              <a:latin typeface="Calibri" panose="020F0502020204030204"/>
            </a:endParaRPr>
          </a:p>
        </p:txBody>
      </p:sp>
    </p:spTree>
    <p:extLst>
      <p:ext uri="{BB962C8B-B14F-4D97-AF65-F5344CB8AC3E}">
        <p14:creationId xmlns:p14="http://schemas.microsoft.com/office/powerpoint/2010/main" val="15429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a:t>…</a:t>
            </a:r>
            <a:r>
              <a:rPr lang="nb-NO" sz="1800">
                <a:solidFill>
                  <a:srgbClr val="333333"/>
                </a:solidFill>
                <a:latin typeface="PublicoText"/>
              </a:rPr>
              <a:t>Her e det hverken ullent eller mystisk, men heller praktisk og konkret; her sies det spesifikt at det handle om å kunne uttrykke seg skriftlig og muntlig og både skjønnlitteratur og sakprosa nevnes i forbindelse med å bekrefte og utfordre elevens selvbilde, som i sin tur bidrar i identitetsutvikling og i neste omgang livsmestring. </a:t>
            </a:r>
          </a:p>
          <a:p>
            <a:pPr defTabSz="907542">
              <a:defRPr/>
            </a:pPr>
            <a:endParaRPr lang="nb-NO" sz="1800">
              <a:solidFill>
                <a:srgbClr val="333333"/>
              </a:solidFill>
              <a:latin typeface="PublicoText"/>
            </a:endParaRPr>
          </a:p>
          <a:p>
            <a:pPr defTabSz="907542">
              <a:defRPr/>
            </a:pPr>
            <a:r>
              <a:rPr lang="nb-NO" sz="1800"/>
              <a:t>Læreplanen sier imidlertid lite om hvordan en kan jobbe tverrfaglig, og hvilke arbeidsmetoder og tilnærminger som kan være formålstjenlig</a:t>
            </a:r>
            <a:endParaRPr lang="nb-NO" sz="1800">
              <a:ea typeface="Calibri"/>
              <a:cs typeface="Calibri"/>
            </a:endParaRPr>
          </a:p>
          <a:p>
            <a:endParaRPr lang="nb-NO" sz="1800"/>
          </a:p>
          <a:p>
            <a:endParaRPr lang="nb-NO" sz="1800"/>
          </a:p>
        </p:txBody>
      </p:sp>
      <p:sp>
        <p:nvSpPr>
          <p:cNvPr id="4" name="Plassholder for lysbildenummer 3"/>
          <p:cNvSpPr>
            <a:spLocks noGrp="1"/>
          </p:cNvSpPr>
          <p:nvPr>
            <p:ph type="sldNum" sz="quarter" idx="5"/>
          </p:nvPr>
        </p:nvSpPr>
        <p:spPr/>
        <p:txBody>
          <a:bodyPr/>
          <a:lstStyle/>
          <a:p>
            <a:fld id="{08A843BE-DE61-AF40-9A94-F414206FFBAE}" type="slidenum">
              <a:rPr lang="nb-NO" smtClean="0"/>
              <a:t>10</a:t>
            </a:fld>
            <a:endParaRPr lang="nb-NO"/>
          </a:p>
        </p:txBody>
      </p:sp>
    </p:spTree>
    <p:extLst>
      <p:ext uri="{BB962C8B-B14F-4D97-AF65-F5344CB8AC3E}">
        <p14:creationId xmlns:p14="http://schemas.microsoft.com/office/powerpoint/2010/main" val="29116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Det har altså blitt fokus på folkehelse og livsmestring i forbindelse med den nye læreplanen LK20. Men så kan med spør oss: Er temaet nytt? </a:t>
            </a:r>
          </a:p>
          <a:p>
            <a:endParaRPr lang="nb-NO" noProof="0"/>
          </a:p>
          <a:p>
            <a:r>
              <a:rPr lang="nb-NO" noProof="0"/>
              <a:t>Tidligere læreplaner har også hatt formål som ligner på formålet til folkehelse og livsmestring. For eksempel ble det spesifisert i den generelle delen i læreplanen i 1993 at skolen skal </a:t>
            </a:r>
            <a:r>
              <a:rPr lang="nb-NO"/>
              <a:t>“ruste barn, unge og voksne til å møte livets oppgaver og mestre utfordringer sammen med andre”, og “gi hver elev kyndighet til å ta hand om seg selv og sitt liv”. Det vil si at </a:t>
            </a:r>
            <a:r>
              <a:rPr lang="nb-NO" err="1"/>
              <a:t>FoL</a:t>
            </a:r>
            <a:r>
              <a:rPr lang="nb-NO"/>
              <a:t> </a:t>
            </a:r>
            <a:r>
              <a:rPr lang="nb-NO" b="1"/>
              <a:t>ikke er nytt på normativt nivå</a:t>
            </a:r>
            <a:r>
              <a:rPr lang="nb-NO"/>
              <a:t>.</a:t>
            </a:r>
            <a:endParaRPr lang="nb-NO">
              <a:ea typeface="Calibri"/>
              <a:cs typeface="Calibri"/>
            </a:endParaRPr>
          </a:p>
          <a:p>
            <a:endParaRPr lang="nb-NO"/>
          </a:p>
          <a:p>
            <a:r>
              <a:rPr lang="nb-NO" noProof="0"/>
              <a:t>De store forskjellene er imidlertid operasjonaliseringen av folkehelse og livsmestring. I LK20 er </a:t>
            </a:r>
            <a:r>
              <a:rPr lang="nb-NO" noProof="0" err="1"/>
              <a:t>FoL</a:t>
            </a:r>
            <a:r>
              <a:rPr lang="nb-NO" noProof="0"/>
              <a:t> eget tverrfaglig tema, og det er altså koblet eksplisitt til kompetansemål innen hvert fag. Dermed er </a:t>
            </a:r>
            <a:r>
              <a:rPr lang="nb-NO" noProof="0" err="1"/>
              <a:t>FoL</a:t>
            </a:r>
            <a:r>
              <a:rPr lang="nb-NO" noProof="0"/>
              <a:t> både en del av den daglige undervisningen foruten et kollektivt ansvar for alle på skolen. </a:t>
            </a:r>
          </a:p>
          <a:p>
            <a:endParaRPr lang="nb-NO" noProof="0"/>
          </a:p>
          <a:p>
            <a:r>
              <a:rPr lang="nb-NO" noProof="0"/>
              <a:t>Skolen er jo der barn og unge sammen tilbringe store deler av dagen sin, og er </a:t>
            </a:r>
            <a:r>
              <a:rPr lang="nb-NO"/>
              <a:t>dermed</a:t>
            </a:r>
            <a:r>
              <a:rPr lang="nb-NO" noProof="0"/>
              <a:t> en viktig arena og henvende seg mot, men på mange måter har skolen nå fått ansvar for noe som er ett samfunnsansvar.</a:t>
            </a:r>
            <a:r>
              <a:rPr lang="nb-NO" noProof="0">
                <a:ea typeface="Calibri"/>
                <a:cs typeface="Calibri"/>
              </a:rPr>
              <a:t> </a:t>
            </a:r>
            <a:r>
              <a:rPr lang="nb-NO" noProof="0"/>
              <a:t>Spørsmålet er da hvordan skolen kan være en bidragsyter til både </a:t>
            </a:r>
            <a:r>
              <a:rPr lang="nb-NO"/>
              <a:t>å endre normene i samfunnet og styrke enkeltpersoners muligheter for å mestre livet sitt.</a:t>
            </a:r>
            <a:r>
              <a:rPr lang="nb-NO" noProof="0"/>
              <a:t> Norske skoler har jo som formål både et kompetanse og dannelses oppdrag. Elevene skal både utvikle kompetanse som gjør at de kan delta i arbeidslivet, og en dannelse som gjør at de kan bidra i fellesskapet i samfunnet. Kompetanse og danning påvirker hverandre. Selv om folkehelse og livsmestring kan sies å ha mest med dannelsesoppdraget å gjøre er det også viktig med kompetanseutviklingen til elevene.</a:t>
            </a:r>
            <a:endParaRPr lang="nb-NO">
              <a:ea typeface="Calibri"/>
              <a:cs typeface="Calibri"/>
            </a:endParaRPr>
          </a:p>
          <a:p>
            <a:endParaRPr lang="nb-NO" noProof="0"/>
          </a:p>
          <a:p>
            <a:endParaRPr lang="nb-NO" noProof="0"/>
          </a:p>
          <a:p>
            <a:endParaRPr lang="nb-NO" noProof="0"/>
          </a:p>
        </p:txBody>
      </p:sp>
      <p:sp>
        <p:nvSpPr>
          <p:cNvPr id="4" name="Slide Number Placeholder 3"/>
          <p:cNvSpPr>
            <a:spLocks noGrp="1"/>
          </p:cNvSpPr>
          <p:nvPr>
            <p:ph type="sldNum" sz="quarter" idx="5"/>
          </p:nvPr>
        </p:nvSpPr>
        <p:spPr/>
        <p:txBody>
          <a:bodyPr/>
          <a:lstStyle/>
          <a:p>
            <a:fld id="{523B9B63-DFE3-492F-A8EE-885CBD52E427}" type="slidenum">
              <a:rPr lang="nb-NO" smtClean="0"/>
              <a:t>11</a:t>
            </a:fld>
            <a:endParaRPr lang="nb-NO"/>
          </a:p>
        </p:txBody>
      </p:sp>
    </p:spTree>
    <p:extLst>
      <p:ext uri="{BB962C8B-B14F-4D97-AF65-F5344CB8AC3E}">
        <p14:creationId xmlns:p14="http://schemas.microsoft.com/office/powerpoint/2010/main" val="403569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000" b="1" err="1">
                <a:latin typeface="Tahoma" panose="020B0604030504040204" pitchFamily="34" charset="0"/>
                <a:ea typeface="Tahoma" panose="020B0604030504040204" pitchFamily="34" charset="0"/>
                <a:cs typeface="Tahoma" panose="020B0604030504040204" pitchFamily="34" charset="0"/>
              </a:rPr>
              <a:t>Danningsperspektivet</a:t>
            </a:r>
            <a:r>
              <a:rPr lang="en-GB" sz="1000">
                <a:latin typeface="Tahoma" panose="020B0604030504040204" pitchFamily="34" charset="0"/>
                <a:ea typeface="Tahoma" panose="020B0604030504040204" pitchFamily="34" charset="0"/>
                <a:cs typeface="Tahoma" panose="020B0604030504040204" pitchFamily="34" charset="0"/>
              </a:rPr>
              <a:t> (med </a:t>
            </a:r>
            <a:r>
              <a:rPr lang="en-GB" sz="1000" err="1">
                <a:latin typeface="Tahoma" panose="020B0604030504040204" pitchFamily="34" charset="0"/>
                <a:ea typeface="Tahoma" panose="020B0604030504040204" pitchFamily="34" charset="0"/>
                <a:cs typeface="Tahoma" panose="020B0604030504040204" pitchFamily="34" charset="0"/>
              </a:rPr>
              <a:t>utgangspunkt</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Klafkis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teser</a:t>
            </a:r>
            <a:r>
              <a:rPr lang="en-GB" sz="1000">
                <a:latin typeface="Tahoma" panose="020B0604030504040204" pitchFamily="34" charset="0"/>
                <a:ea typeface="Tahoma" panose="020B0604030504040204" pitchFamily="34" charset="0"/>
                <a:cs typeface="Tahoma" panose="020B0604030504040204" pitchFamily="34" charset="0"/>
              </a:rPr>
              <a:t>) er </a:t>
            </a:r>
            <a:r>
              <a:rPr lang="en-GB" sz="1000" err="1">
                <a:latin typeface="Tahoma" panose="020B0604030504040204" pitchFamily="34" charset="0"/>
                <a:ea typeface="Tahoma" panose="020B0604030504040204" pitchFamily="34" charset="0"/>
                <a:cs typeface="Tahoma" panose="020B0604030504040204" pitchFamily="34" charset="0"/>
              </a:rPr>
              <a:t>ett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av</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perspektivene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eller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posisjonene</a:t>
            </a:r>
            <a:r>
              <a:rPr lang="en-GB" sz="1000">
                <a:latin typeface="Tahoma" panose="020B0604030504040204" pitchFamily="34" charset="0"/>
                <a:ea typeface="Tahoma" panose="020B0604030504040204" pitchFamily="34" charset="0"/>
                <a:cs typeface="Tahoma" panose="020B0604030504040204" pitchFamily="34" charset="0"/>
              </a:rPr>
              <a:t>, vi </a:t>
            </a:r>
            <a:r>
              <a:rPr lang="en-GB" sz="1000" err="1">
                <a:latin typeface="Tahoma" panose="020B0604030504040204" pitchFamily="34" charset="0"/>
                <a:ea typeface="Tahoma" panose="020B0604030504040204" pitchFamily="34" charset="0"/>
                <a:cs typeface="Tahoma" panose="020B0604030504040204" pitchFamily="34" charset="0"/>
              </a:rPr>
              <a:t>finner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igjen</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litteraturen</a:t>
            </a:r>
            <a:r>
              <a:rPr lang="en-GB" sz="1000">
                <a:latin typeface="Tahoma" panose="020B0604030504040204" pitchFamily="34" charset="0"/>
                <a:ea typeface="Tahoma" panose="020B0604030504040204" pitchFamily="34" charset="0"/>
                <a:cs typeface="Tahoma" panose="020B0604030504040204" pitchFamily="34" charset="0"/>
              </a:rPr>
              <a:t> på </a:t>
            </a:r>
            <a:r>
              <a:rPr lang="en-GB" sz="1000" err="1">
                <a:latin typeface="Tahoma" panose="020B0604030504040204" pitchFamily="34" charset="0"/>
                <a:ea typeface="Tahoma" panose="020B0604030504040204" pitchFamily="34" charset="0"/>
                <a:cs typeface="Tahoma" panose="020B0604030504040204" pitchFamily="34" charset="0"/>
              </a:rPr>
              <a:t>Folkehelse</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livsmestring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både</a:t>
            </a:r>
            <a:r>
              <a:rPr lang="en-GB" sz="1000">
                <a:latin typeface="Tahoma" panose="020B0604030504040204" pitchFamily="34" charset="0"/>
                <a:ea typeface="Tahoma" panose="020B0604030504040204" pitchFamily="34" charset="0"/>
                <a:cs typeface="Tahoma" panose="020B0604030504040204" pitchFamily="34" charset="0"/>
              </a:rPr>
              <a:t> Hegna og </a:t>
            </a:r>
            <a:r>
              <a:rPr lang="en-GB" sz="1000" err="1">
                <a:latin typeface="Tahoma" panose="020B0604030504040204" pitchFamily="34" charset="0"/>
                <a:ea typeface="Tahoma" panose="020B0604030504040204" pitchFamily="34" charset="0"/>
                <a:cs typeface="Tahoma" panose="020B0604030504040204" pitchFamily="34" charset="0"/>
              </a:rPr>
              <a:t>Avdem</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har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vist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hvordan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kordan</a:t>
            </a:r>
            <a:r>
              <a:rPr lang="en-GB" sz="1000">
                <a:latin typeface="Tahoma" panose="020B0604030504040204" pitchFamily="34" charset="0"/>
                <a:ea typeface="Tahoma" panose="020B0604030504040204" pitchFamily="34" charset="0"/>
                <a:cs typeface="Tahoma" panose="020B0604030504040204" pitchFamily="34" charset="0"/>
              </a:rPr>
              <a:t> det e relevant å ha </a:t>
            </a:r>
            <a:r>
              <a:rPr lang="en-GB" sz="1000" err="1">
                <a:latin typeface="Tahoma" panose="020B0604030504040204" pitchFamily="34" charset="0"/>
                <a:ea typeface="Tahoma" panose="020B0604030504040204" pitchFamily="34" charset="0"/>
                <a:cs typeface="Tahoma" panose="020B0604030504040204" pitchFamily="34" charset="0"/>
              </a:rPr>
              <a:t>en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sånn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helhetlig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tilnærming</a:t>
            </a:r>
            <a:r>
              <a:rPr lang="en-GB" sz="1000">
                <a:latin typeface="Tahoma" panose="020B0604030504040204" pitchFamily="34" charset="0"/>
                <a:ea typeface="Tahoma" panose="020B0604030504040204" pitchFamily="34" charset="0"/>
                <a:cs typeface="Tahoma" panose="020B0604030504040204" pitchFamily="34" charset="0"/>
              </a:rPr>
              <a:t> der </a:t>
            </a:r>
            <a:r>
              <a:rPr lang="en-GB" sz="1000" err="1">
                <a:latin typeface="Tahoma" panose="020B0604030504040204" pitchFamily="34" charset="0"/>
                <a:ea typeface="Tahoma" panose="020B0604030504040204" pitchFamily="34" charset="0"/>
                <a:cs typeface="Tahoma" panose="020B0604030504040204" pitchFamily="34" charset="0"/>
              </a:rPr>
              <a:t>fokus</a:t>
            </a:r>
            <a:r>
              <a:rPr lang="en-GB" sz="1000">
                <a:latin typeface="Tahoma" panose="020B0604030504040204" pitchFamily="34" charset="0"/>
                <a:ea typeface="Tahoma" panose="020B0604030504040204" pitchFamily="34" charset="0"/>
                <a:cs typeface="Tahoma" panose="020B0604030504040204" pitchFamily="34" charset="0"/>
              </a:rPr>
              <a:t> e på </a:t>
            </a:r>
            <a:r>
              <a:rPr lang="en-GB" sz="1000" err="1">
                <a:latin typeface="Tahoma" panose="020B0604030504040204" pitchFamily="34" charset="0"/>
                <a:ea typeface="Tahoma" panose="020B0604030504040204" pitchFamily="34" charset="0"/>
                <a:cs typeface="Tahoma" panose="020B0604030504040204" pitchFamily="34" charset="0"/>
              </a:rPr>
              <a:t>undervisning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en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sosial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prosess</a:t>
            </a:r>
            <a:r>
              <a:rPr lang="en-GB" sz="1000">
                <a:latin typeface="Tahoma" panose="020B0604030504040204" pitchFamily="34" charset="0"/>
                <a:ea typeface="Tahoma" panose="020B0604030504040204" pitchFamily="34" charset="0"/>
                <a:cs typeface="Tahoma" panose="020B0604030504040204" pitchFamily="34" charset="0"/>
              </a:rPr>
              <a:t> med </a:t>
            </a:r>
            <a:r>
              <a:rPr lang="en-GB" sz="1000" err="1">
                <a:latin typeface="Tahoma" panose="020B0604030504040204" pitchFamily="34" charset="0"/>
                <a:ea typeface="Tahoma" panose="020B0604030504040204" pitchFamily="34" charset="0"/>
                <a:cs typeface="Tahoma" panose="020B0604030504040204" pitchFamily="34" charset="0"/>
              </a:rPr>
              <a:t>mål</a:t>
            </a:r>
            <a:r>
              <a:rPr lang="en-GB" sz="1000">
                <a:latin typeface="Tahoma" panose="020B0604030504040204" pitchFamily="34" charset="0"/>
                <a:ea typeface="Tahoma" panose="020B0604030504040204" pitchFamily="34" charset="0"/>
                <a:cs typeface="Tahoma" panose="020B0604030504040204" pitchFamily="34" charset="0"/>
              </a:rPr>
              <a:t> om </a:t>
            </a:r>
            <a:r>
              <a:rPr lang="en-GB" sz="1000" err="1">
                <a:latin typeface="Tahoma" panose="020B0604030504040204" pitchFamily="34" charset="0"/>
                <a:ea typeface="Tahoma" panose="020B0604030504040204" pitchFamily="34" charset="0"/>
                <a:cs typeface="Tahoma" panose="020B0604030504040204" pitchFamily="34" charset="0"/>
              </a:rPr>
              <a:t>demokratisk</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sosial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deltakelse</a:t>
            </a:r>
            <a:r>
              <a:rPr lang="en-GB" sz="1000">
                <a:latin typeface="Tahoma" panose="020B0604030504040204" pitchFamily="34" charset="0"/>
                <a:ea typeface="Tahoma" panose="020B0604030504040204" pitchFamily="34" charset="0"/>
                <a:cs typeface="Tahoma" panose="020B0604030504040204" pitchFamily="34" charset="0"/>
              </a:rPr>
              <a:t> (Hegna </a:t>
            </a:r>
            <a:r>
              <a:rPr lang="en-GB" sz="1000" err="1">
                <a:latin typeface="Tahoma" panose="020B0604030504040204" pitchFamily="34" charset="0"/>
                <a:ea typeface="Tahoma" panose="020B0604030504040204" pitchFamily="34" charset="0"/>
                <a:cs typeface="Tahoma" panose="020B0604030504040204" pitchFamily="34" charset="0"/>
              </a:rPr>
              <a:t>diskuterer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forøvrig</a:t>
            </a:r>
            <a:r>
              <a:rPr lang="en-GB" sz="1000">
                <a:latin typeface="Tahoma" panose="020B0604030504040204" pitchFamily="34" charset="0"/>
                <a:ea typeface="Tahoma" panose="020B0604030504040204" pitchFamily="34" charset="0"/>
                <a:cs typeface="Tahoma" panose="020B0604030504040204" pitchFamily="34" charset="0"/>
              </a:rPr>
              <a:t> om </a:t>
            </a:r>
            <a:r>
              <a:rPr lang="en-GB" sz="1000" err="1">
                <a:latin typeface="Tahoma" panose="020B0604030504040204" pitchFamily="34" charset="0"/>
                <a:ea typeface="Tahoma" panose="020B0604030504040204" pitchFamily="34" charset="0"/>
                <a:cs typeface="Tahoma" panose="020B0604030504040204" pitchFamily="34" charset="0"/>
              </a:rPr>
              <a:t>tverrfaglighet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kan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være</a:t>
            </a:r>
            <a:r>
              <a:rPr lang="en-GB" sz="1000">
                <a:latin typeface="Tahoma" panose="020B0604030504040204" pitchFamily="34" charset="0"/>
                <a:ea typeface="Tahoma" panose="020B0604030504040204" pitchFamily="34" charset="0"/>
                <a:cs typeface="Tahoma" panose="020B0604030504040204" pitchFamily="34" charset="0"/>
              </a:rPr>
              <a:t> et hinder for at </a:t>
            </a:r>
            <a:r>
              <a:rPr lang="en-GB" sz="1000" err="1">
                <a:latin typeface="Tahoma" panose="020B0604030504040204" pitchFamily="34" charset="0"/>
                <a:ea typeface="Tahoma" panose="020B0604030504040204" pitchFamily="34" charset="0"/>
                <a:cs typeface="Tahoma" panose="020B0604030504040204" pitchFamily="34" charset="0"/>
              </a:rPr>
              <a:t>livsmestring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blir</a:t>
            </a:r>
            <a:r>
              <a:rPr lang="en-GB" sz="1000">
                <a:latin typeface="Tahoma" panose="020B0604030504040204" pitchFamily="34" charset="0"/>
                <a:ea typeface="Tahoma" panose="020B0604030504040204" pitchFamily="34" charset="0"/>
                <a:cs typeface="Tahoma" panose="020B0604030504040204" pitchFamily="34" charset="0"/>
              </a:rPr>
              <a:t> et </a:t>
            </a:r>
            <a:r>
              <a:rPr lang="en-GB" sz="1000" err="1">
                <a:latin typeface="Tahoma" panose="020B0604030504040204" pitchFamily="34" charset="0"/>
                <a:ea typeface="Tahoma" panose="020B0604030504040204" pitchFamily="34" charset="0"/>
                <a:cs typeface="Tahoma" panose="020B0604030504040204" pitchFamily="34" charset="0"/>
              </a:rPr>
              <a:t>prinsipp</a:t>
            </a:r>
            <a:r>
              <a:rPr lang="en-GB" sz="1000">
                <a:latin typeface="Tahoma" panose="020B0604030504040204" pitchFamily="34" charset="0"/>
                <a:ea typeface="Tahoma" panose="020B0604030504040204" pitchFamily="34" charset="0"/>
                <a:cs typeface="Tahoma" panose="020B0604030504040204" pitchFamily="34" charset="0"/>
              </a:rPr>
              <a:t> for </a:t>
            </a:r>
            <a:r>
              <a:rPr lang="en-GB" sz="1000" err="1">
                <a:latin typeface="Tahoma" panose="020B0604030504040204" pitchFamily="34" charset="0"/>
                <a:ea typeface="Tahoma" panose="020B0604030504040204" pitchFamily="34" charset="0"/>
                <a:cs typeface="Tahoma" panose="020B0604030504040204" pitchFamily="34" charset="0"/>
              </a:rPr>
              <a:t>blant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annet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danning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Eg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vil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påpeke</a:t>
            </a:r>
            <a:r>
              <a:rPr lang="en-GB" sz="1000">
                <a:latin typeface="Tahoma" panose="020B0604030504040204" pitchFamily="34" charset="0"/>
                <a:ea typeface="Tahoma" panose="020B0604030504040204" pitchFamily="34" charset="0"/>
                <a:cs typeface="Tahoma" panose="020B0604030504040204" pitchFamily="34" charset="0"/>
              </a:rPr>
              <a:t> at </a:t>
            </a:r>
            <a:r>
              <a:rPr lang="en-GB" sz="1000" err="1">
                <a:latin typeface="Tahoma" panose="020B0604030504040204" pitchFamily="34" charset="0"/>
                <a:ea typeface="Tahoma" panose="020B0604030504040204" pitchFamily="34" charset="0"/>
                <a:cs typeface="Tahoma" panose="020B0604030504040204" pitchFamily="34" charset="0"/>
              </a:rPr>
              <a:t>dannelsesperspektivet</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kan</a:t>
            </a:r>
            <a:r>
              <a:rPr lang="en-GB" sz="1000">
                <a:latin typeface="Tahoma" panose="020B0604030504040204" pitchFamily="34" charset="0"/>
                <a:ea typeface="Tahoma" panose="020B0604030504040204" pitchFamily="34" charset="0"/>
                <a:cs typeface="Tahoma" panose="020B0604030504040204" pitchFamily="34" charset="0"/>
              </a:rPr>
              <a:t> sees på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et </a:t>
            </a:r>
            <a:r>
              <a:rPr lang="en-GB" sz="1000" err="1">
                <a:latin typeface="Tahoma" panose="020B0604030504040204" pitchFamily="34" charset="0"/>
                <a:ea typeface="Tahoma" panose="020B0604030504040204" pitchFamily="34" charset="0"/>
                <a:cs typeface="Tahoma" panose="020B0604030504040204" pitchFamily="34" charset="0"/>
              </a:rPr>
              <a:t>mer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overordnet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perspektiv</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ikkje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nødvendigvis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utelukke</a:t>
            </a:r>
            <a:r>
              <a:rPr lang="en-GB" sz="1000">
                <a:latin typeface="Tahoma" panose="020B0604030504040204" pitchFamily="34" charset="0"/>
                <a:ea typeface="Tahoma" panose="020B0604030504040204" pitchFamily="34" charset="0"/>
                <a:cs typeface="Tahoma" panose="020B0604030504040204" pitchFamily="34" charset="0"/>
              </a:rPr>
              <a:t> alle </a:t>
            </a:r>
            <a:r>
              <a:rPr lang="en-GB" sz="1000" err="1">
                <a:latin typeface="Tahoma" panose="020B0604030504040204" pitchFamily="34" charset="0"/>
                <a:ea typeface="Tahoma" panose="020B0604030504040204" pitchFamily="34" charset="0"/>
                <a:cs typeface="Tahoma" panose="020B0604030504040204" pitchFamily="34" charset="0"/>
              </a:rPr>
              <a:t>andre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posisjoner</a:t>
            </a:r>
            <a:r>
              <a:rPr lang="en-GB" sz="1000">
                <a:latin typeface="Tahoma" panose="020B0604030504040204" pitchFamily="34" charset="0"/>
                <a:ea typeface="Tahoma" panose="020B0604030504040204" pitchFamily="34" charset="0"/>
                <a:cs typeface="Tahoma" panose="020B0604030504040204" pitchFamily="34" charset="0"/>
              </a:rPr>
              <a:t>. </a:t>
            </a:r>
          </a:p>
          <a:p>
            <a:endParaRPr lang="en-GB" sz="1000">
              <a:latin typeface="Tahoma" panose="020B0604030504040204" pitchFamily="34" charset="0"/>
              <a:ea typeface="Tahoma" panose="020B0604030504040204" pitchFamily="34" charset="0"/>
              <a:cs typeface="Tahoma" panose="020B0604030504040204" pitchFamily="34" charset="0"/>
            </a:endParaRPr>
          </a:p>
          <a:p>
            <a:r>
              <a:rPr lang="en-GB" sz="1000">
                <a:latin typeface="Tahoma" panose="020B0604030504040204" pitchFamily="34" charset="0"/>
                <a:ea typeface="Tahoma" panose="020B0604030504040204" pitchFamily="34" charset="0"/>
                <a:cs typeface="Tahoma" panose="020B0604030504040204" pitchFamily="34" charset="0"/>
              </a:rPr>
              <a:t>Mange i </a:t>
            </a:r>
            <a:r>
              <a:rPr lang="en-GB" sz="1000" err="1">
                <a:latin typeface="Tahoma" panose="020B0604030504040204" pitchFamily="34" charset="0"/>
                <a:ea typeface="Tahoma" panose="020B0604030504040204" pitchFamily="34" charset="0"/>
                <a:cs typeface="Tahoma" panose="020B0604030504040204" pitchFamily="34" charset="0"/>
              </a:rPr>
              <a:t>feltet</a:t>
            </a:r>
            <a:r>
              <a:rPr lang="en-GB" sz="1000">
                <a:latin typeface="Tahoma" panose="020B0604030504040204" pitchFamily="34" charset="0"/>
                <a:ea typeface="Tahoma" panose="020B0604030504040204" pitchFamily="34" charset="0"/>
                <a:cs typeface="Tahoma" panose="020B0604030504040204" pitchFamily="34" charset="0"/>
              </a:rPr>
              <a:t> e </a:t>
            </a:r>
            <a:r>
              <a:rPr lang="en-GB" sz="1000" err="1">
                <a:latin typeface="Tahoma" panose="020B0604030504040204" pitchFamily="34" charset="0"/>
                <a:ea typeface="Tahoma" panose="020B0604030504040204" pitchFamily="34" charset="0"/>
                <a:cs typeface="Tahoma" panose="020B0604030504040204" pitchFamily="34" charset="0"/>
              </a:rPr>
              <a:t>opptatt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av</a:t>
            </a:r>
            <a:r>
              <a:rPr lang="en-GB" sz="1000">
                <a:latin typeface="Tahoma" panose="020B0604030504040204" pitchFamily="34" charset="0"/>
                <a:ea typeface="Tahoma" panose="020B0604030504040204" pitchFamily="34" charset="0"/>
                <a:cs typeface="Tahoma" panose="020B0604030504040204" pitchFamily="34" charset="0"/>
              </a:rPr>
              <a:t> at det er </a:t>
            </a:r>
            <a:r>
              <a:rPr lang="en-GB" sz="1000" err="1">
                <a:latin typeface="Tahoma" panose="020B0604030504040204" pitchFamily="34" charset="0"/>
                <a:ea typeface="Tahoma" panose="020B0604030504040204" pitchFamily="34" charset="0"/>
                <a:cs typeface="Tahoma" panose="020B0604030504040204" pitchFamily="34" charset="0"/>
              </a:rPr>
              <a:t>snakk</a:t>
            </a:r>
            <a:r>
              <a:rPr lang="en-GB" sz="1000">
                <a:latin typeface="Tahoma" panose="020B0604030504040204" pitchFamily="34" charset="0"/>
                <a:ea typeface="Tahoma" panose="020B0604030504040204" pitchFamily="34" charset="0"/>
                <a:cs typeface="Tahoma" panose="020B0604030504040204" pitchFamily="34" charset="0"/>
              </a:rPr>
              <a:t> om </a:t>
            </a:r>
            <a:r>
              <a:rPr lang="en-GB" sz="1000" err="1">
                <a:latin typeface="Tahoma" panose="020B0604030504040204" pitchFamily="34" charset="0"/>
                <a:ea typeface="Tahoma" panose="020B0604030504040204" pitchFamily="34" charset="0"/>
                <a:cs typeface="Tahoma" panose="020B0604030504040204" pitchFamily="34" charset="0"/>
              </a:rPr>
              <a:t>forbedring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av</a:t>
            </a:r>
            <a:r>
              <a:rPr lang="en-GB" sz="1000">
                <a:latin typeface="Tahoma" panose="020B0604030504040204" pitchFamily="34" charset="0"/>
                <a:ea typeface="Tahoma" panose="020B0604030504040204" pitchFamily="34" charset="0"/>
                <a:cs typeface="Tahoma" panose="020B0604030504040204" pitchFamily="34" charset="0"/>
              </a:rPr>
              <a:t> </a:t>
            </a:r>
            <a:r>
              <a:rPr lang="en-GB" sz="1000" b="1">
                <a:latin typeface="Tahoma" panose="020B0604030504040204" pitchFamily="34" charset="0"/>
                <a:ea typeface="Tahoma" panose="020B0604030504040204" pitchFamily="34" charset="0"/>
                <a:cs typeface="Tahoma" panose="020B0604030504040204" pitchFamily="34" charset="0"/>
              </a:rPr>
              <a:t>mental </a:t>
            </a:r>
            <a:r>
              <a:rPr lang="en-GB" sz="1000" b="1" err="1">
                <a:latin typeface="Tahoma" panose="020B0604030504040204" pitchFamily="34" charset="0"/>
                <a:ea typeface="Tahoma" panose="020B0604030504040204" pitchFamily="34" charset="0"/>
                <a:cs typeface="Tahoma" panose="020B0604030504040204" pitchFamily="34" charset="0"/>
              </a:rPr>
              <a:t>helse</a:t>
            </a:r>
            <a:r>
              <a:rPr lang="en-GB" sz="1000" b="1">
                <a:latin typeface="Tahoma" panose="020B0604030504040204" pitchFamily="34" charset="0"/>
                <a:ea typeface="Tahoma" panose="020B0604030504040204" pitchFamily="34" charset="0"/>
                <a:cs typeface="Tahoma" panose="020B0604030504040204" pitchFamily="34" charset="0"/>
              </a:rPr>
              <a:t> , og da </a:t>
            </a:r>
            <a:r>
              <a:rPr lang="en-GB" sz="1000" b="1" err="1">
                <a:latin typeface="Tahoma" panose="020B0604030504040204" pitchFamily="34" charset="0"/>
                <a:ea typeface="Tahoma" panose="020B0604030504040204" pitchFamily="34" charset="0"/>
                <a:cs typeface="Tahoma" panose="020B0604030504040204" pitchFamily="34" charset="0"/>
              </a:rPr>
              <a:t>gjerne</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gjennom</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persepktivene</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til</a:t>
            </a:r>
            <a:r>
              <a:rPr lang="en-GB" sz="1000" b="1">
                <a:latin typeface="Tahoma" panose="020B0604030504040204" pitchFamily="34" charset="0"/>
                <a:ea typeface="Tahoma" panose="020B0604030504040204" pitchFamily="34" charset="0"/>
                <a:cs typeface="Tahoma" panose="020B0604030504040204" pitchFamily="34" charset="0"/>
              </a:rPr>
              <a:t> Lazarus om ‘</a:t>
            </a:r>
            <a:r>
              <a:rPr lang="en-GB" sz="1000" b="1" err="1">
                <a:latin typeface="Tahoma" panose="020B0604030504040204" pitchFamily="34" charset="0"/>
                <a:ea typeface="Tahoma" panose="020B0604030504040204" pitchFamily="34" charset="0"/>
                <a:cs typeface="Tahoma" panose="020B0604030504040204" pitchFamily="34" charset="0"/>
              </a:rPr>
              <a:t>mestring</a:t>
            </a:r>
            <a:r>
              <a:rPr lang="en-GB" sz="1000" b="1">
                <a:latin typeface="Tahoma" panose="020B0604030504040204" pitchFamily="34" charset="0"/>
                <a:ea typeface="Tahoma" panose="020B0604030504040204" pitchFamily="34" charset="0"/>
                <a:cs typeface="Tahoma" panose="020B0604030504040204" pitchFamily="34" charset="0"/>
              </a:rPr>
              <a:t>’ og ‘wellbeing’- </a:t>
            </a:r>
            <a:r>
              <a:rPr lang="en-GB" sz="1000" b="1" err="1">
                <a:latin typeface="Tahoma" panose="020B0604030504040204" pitchFamily="34" charset="0"/>
                <a:ea typeface="Tahoma" panose="020B0604030504040204" pitchFamily="34" charset="0"/>
                <a:cs typeface="Tahoma" panose="020B0604030504040204" pitchFamily="34" charset="0"/>
              </a:rPr>
              <a:t>begrepet</a:t>
            </a:r>
            <a:r>
              <a:rPr lang="en-GB" sz="1000" b="1">
                <a:latin typeface="Tahoma" panose="020B0604030504040204" pitchFamily="34" charset="0"/>
                <a:ea typeface="Tahoma" panose="020B0604030504040204" pitchFamily="34" charset="0"/>
                <a:cs typeface="Tahoma" panose="020B0604030504040204" pitchFamily="34" charset="0"/>
              </a:rPr>
              <a:t> er </a:t>
            </a:r>
            <a:r>
              <a:rPr lang="en-GB" sz="1000" b="1" err="1">
                <a:latin typeface="Tahoma" panose="020B0604030504040204" pitchFamily="34" charset="0"/>
                <a:ea typeface="Tahoma" panose="020B0604030504040204" pitchFamily="34" charset="0"/>
                <a:cs typeface="Tahoma" panose="020B0604030504040204" pitchFamily="34" charset="0"/>
              </a:rPr>
              <a:t>også</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mye</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brukt</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internasjonalt</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(Lazarus &amp; Folkman, 1984)</a:t>
            </a:r>
          </a:p>
          <a:p>
            <a:pPr defTabSz="907542"/>
            <a:endParaRPr lang="en-GB" sz="1000">
              <a:latin typeface="Tahoma" panose="020B0604030504040204" pitchFamily="34" charset="0"/>
              <a:ea typeface="Tahoma" panose="020B0604030504040204" pitchFamily="34" charset="0"/>
              <a:cs typeface="Tahoma" panose="020B0604030504040204" pitchFamily="34" charset="0"/>
            </a:endParaRPr>
          </a:p>
          <a:p>
            <a:pPr defTabSz="907542">
              <a:defRPr/>
            </a:pPr>
            <a:r>
              <a:rPr lang="en-GB" sz="1000">
                <a:latin typeface="Tahoma" panose="020B0604030504040204" pitchFamily="34" charset="0"/>
                <a:ea typeface="Tahoma" panose="020B0604030504040204" pitchFamily="34" charset="0"/>
                <a:cs typeface="Tahoma" panose="020B0604030504040204" pitchFamily="34" charset="0"/>
              </a:rPr>
              <a:t>Andre </a:t>
            </a:r>
            <a:r>
              <a:rPr lang="en-GB" sz="1000" err="1">
                <a:latin typeface="Tahoma" panose="020B0604030504040204" pitchFamily="34" charset="0"/>
                <a:ea typeface="Tahoma" panose="020B0604030504040204" pitchFamily="34" charset="0"/>
                <a:cs typeface="Tahoma" panose="020B0604030504040204" pitchFamily="34" charset="0"/>
              </a:rPr>
              <a:t>igjen</a:t>
            </a:r>
            <a:r>
              <a:rPr lang="en-GB" sz="1000">
                <a:latin typeface="Tahoma" panose="020B0604030504040204" pitchFamily="34" charset="0"/>
                <a:ea typeface="Tahoma" panose="020B0604030504040204" pitchFamily="34" charset="0"/>
                <a:cs typeface="Tahoma" panose="020B0604030504040204" pitchFamily="34" charset="0"/>
              </a:rPr>
              <a:t> e </a:t>
            </a:r>
            <a:r>
              <a:rPr lang="en-GB" sz="1000" err="1">
                <a:latin typeface="Tahoma" panose="020B0604030504040204" pitchFamily="34" charset="0"/>
                <a:ea typeface="Tahoma" panose="020B0604030504040204" pitchFamily="34" charset="0"/>
                <a:cs typeface="Tahoma" panose="020B0604030504040204" pitchFamily="34" charset="0"/>
              </a:rPr>
              <a:t>opptatt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av</a:t>
            </a:r>
            <a:r>
              <a:rPr lang="en-GB" sz="1000">
                <a:latin typeface="Tahoma" panose="020B0604030504040204" pitchFamily="34" charset="0"/>
                <a:ea typeface="Tahoma" panose="020B0604030504040204" pitchFamily="34" charset="0"/>
                <a:cs typeface="Tahoma" panose="020B0604030504040204" pitchFamily="34" charset="0"/>
              </a:rPr>
              <a:t> at </a:t>
            </a:r>
            <a:r>
              <a:rPr lang="en-GB" sz="1000" err="1">
                <a:latin typeface="Tahoma" panose="020B0604030504040204" pitchFamily="34" charset="0"/>
                <a:ea typeface="Tahoma" panose="020B0604030504040204" pitchFamily="34" charset="0"/>
                <a:cs typeface="Tahoma" panose="020B0604030504040204" pitchFamily="34" charset="0"/>
              </a:rPr>
              <a:t>Livsmestring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læres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gjennom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metoder</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som</a:t>
            </a:r>
            <a:r>
              <a:rPr lang="en-GB" sz="1000" b="1">
                <a:latin typeface="Tahoma" panose="020B0604030504040204" pitchFamily="34" charset="0"/>
                <a:ea typeface="Tahoma" panose="020B0604030504040204" pitchFamily="34" charset="0"/>
                <a:cs typeface="Tahoma" panose="020B0604030504040204" pitchFamily="34" charset="0"/>
              </a:rPr>
              <a:t> for </a:t>
            </a:r>
            <a:r>
              <a:rPr lang="en-GB" sz="1000" b="1" err="1">
                <a:latin typeface="Tahoma" panose="020B0604030504040204" pitchFamily="34" charset="0"/>
                <a:ea typeface="Tahoma" panose="020B0604030504040204" pitchFamily="34" charset="0"/>
                <a:cs typeface="Tahoma" panose="020B0604030504040204" pitchFamily="34" charset="0"/>
              </a:rPr>
              <a:t>eksempel</a:t>
            </a:r>
            <a:r>
              <a:rPr lang="en-GB" sz="1000" b="1">
                <a:latin typeface="Tahoma" panose="020B0604030504040204" pitchFamily="34" charset="0"/>
                <a:ea typeface="Tahoma" panose="020B0604030504040204" pitchFamily="34" charset="0"/>
                <a:cs typeface="Tahoma" panose="020B0604030504040204" pitchFamily="34" charset="0"/>
              </a:rPr>
              <a:t> drama,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sees i </a:t>
            </a:r>
            <a:r>
              <a:rPr lang="en-GB" sz="1000" err="1">
                <a:latin typeface="Tahoma" panose="020B0604030504040204" pitchFamily="34" charset="0"/>
                <a:ea typeface="Tahoma" panose="020B0604030504040204" pitchFamily="34" charset="0"/>
                <a:cs typeface="Tahoma" panose="020B0604030504040204" pitchFamily="34" charset="0"/>
              </a:rPr>
              <a:t>sammenheng</a:t>
            </a:r>
            <a:r>
              <a:rPr lang="en-GB" sz="1000">
                <a:latin typeface="Tahoma" panose="020B0604030504040204" pitchFamily="34" charset="0"/>
                <a:ea typeface="Tahoma" panose="020B0604030504040204" pitchFamily="34" charset="0"/>
                <a:cs typeface="Tahoma" panose="020B0604030504040204" pitchFamily="34" charset="0"/>
              </a:rPr>
              <a:t> med </a:t>
            </a:r>
            <a:r>
              <a:rPr lang="en-GB" sz="1000" err="1">
                <a:latin typeface="Tahoma" panose="020B0604030504040204" pitchFamily="34" charset="0"/>
                <a:ea typeface="Tahoma" panose="020B0604030504040204" pitchFamily="34" charset="0"/>
                <a:cs typeface="Tahoma" panose="020B0604030504040204" pitchFamily="34" charset="0"/>
              </a:rPr>
              <a:t>mål</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innhold</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faget</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a:t>
            </a:r>
            <a:r>
              <a:rPr lang="nb-NO" sz="1000" err="1">
                <a:latin typeface="Tahoma" panose="020B0604030504040204" pitchFamily="34" charset="0"/>
                <a:ea typeface="Tahoma" panose="020B0604030504040204" pitchFamily="34" charset="0"/>
                <a:cs typeface="Tahoma" panose="020B0604030504040204" pitchFamily="34" charset="0"/>
              </a:rPr>
              <a:t>Tjomsland,m.fl</a:t>
            </a:r>
            <a:r>
              <a:rPr lang="nb-NO" sz="1000">
                <a:latin typeface="Tahoma" panose="020B0604030504040204" pitchFamily="34" charset="0"/>
                <a:ea typeface="Tahoma" panose="020B0604030504040204" pitchFamily="34" charset="0"/>
                <a:cs typeface="Tahoma" panose="020B0604030504040204" pitchFamily="34" charset="0"/>
              </a:rPr>
              <a:t>., 2021). </a:t>
            </a:r>
            <a:endParaRPr lang="en-GB" sz="1000">
              <a:latin typeface="Tahoma" panose="020B0604030504040204" pitchFamily="34" charset="0"/>
              <a:ea typeface="Tahoma" panose="020B0604030504040204" pitchFamily="34" charset="0"/>
              <a:cs typeface="Tahoma" panose="020B0604030504040204" pitchFamily="34" charset="0"/>
            </a:endParaRPr>
          </a:p>
          <a:p>
            <a:endParaRPr lang="en-GB" sz="1000">
              <a:latin typeface="Tahoma" panose="020B0604030504040204" pitchFamily="34" charset="0"/>
              <a:ea typeface="Tahoma" panose="020B0604030504040204" pitchFamily="34" charset="0"/>
              <a:cs typeface="Tahoma" panose="020B0604030504040204" pitchFamily="34" charset="0"/>
            </a:endParaRPr>
          </a:p>
          <a:p>
            <a:r>
              <a:rPr lang="en-GB" sz="1000">
                <a:latin typeface="Tahoma" panose="020B0604030504040204" pitchFamily="34" charset="0"/>
                <a:ea typeface="Tahoma" panose="020B0604030504040204" pitchFamily="34" charset="0"/>
                <a:cs typeface="Tahoma" panose="020B0604030504040204" pitchFamily="34" charset="0"/>
              </a:rPr>
              <a:t>Andre </a:t>
            </a:r>
            <a:r>
              <a:rPr lang="en-GB" sz="1000" err="1">
                <a:latin typeface="Tahoma" panose="020B0604030504040204" pitchFamily="34" charset="0"/>
                <a:ea typeface="Tahoma" panose="020B0604030504040204" pitchFamily="34" charset="0"/>
                <a:cs typeface="Tahoma" panose="020B0604030504040204" pitchFamily="34" charset="0"/>
              </a:rPr>
              <a:t>igjen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har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fokus</a:t>
            </a:r>
            <a:r>
              <a:rPr lang="en-GB" sz="1000">
                <a:latin typeface="Tahoma" panose="020B0604030504040204" pitchFamily="34" charset="0"/>
                <a:ea typeface="Tahoma" panose="020B0604030504040204" pitchFamily="34" charset="0"/>
                <a:cs typeface="Tahoma" panose="020B0604030504040204" pitchFamily="34" charset="0"/>
              </a:rPr>
              <a:t> på </a:t>
            </a:r>
            <a:r>
              <a:rPr lang="en-GB" sz="1000" err="1">
                <a:latin typeface="Tahoma" panose="020B0604030504040204" pitchFamily="34" charset="0"/>
                <a:ea typeface="Tahoma" panose="020B0604030504040204" pitchFamily="34" charset="0"/>
                <a:cs typeface="Tahoma" panose="020B0604030504040204" pitchFamily="34" charset="0"/>
              </a:rPr>
              <a:t>kompliserende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aspekt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Sosiale</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medier</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kjønn</a:t>
            </a:r>
            <a:r>
              <a:rPr lang="en-GB" sz="1000" b="1">
                <a:latin typeface="Tahoma" panose="020B0604030504040204" pitchFamily="34" charset="0"/>
                <a:ea typeface="Tahoma" panose="020B0604030504040204" pitchFamily="34" charset="0"/>
                <a:cs typeface="Tahoma" panose="020B0604030504040204" pitchFamily="34" charset="0"/>
              </a:rPr>
              <a:t> og kultur </a:t>
            </a:r>
            <a:r>
              <a:rPr lang="en-GB" sz="1000">
                <a:latin typeface="Tahoma" panose="020B0604030504040204" pitchFamily="34" charset="0"/>
                <a:ea typeface="Tahoma" panose="020B0604030504040204" pitchFamily="34" charset="0"/>
                <a:cs typeface="Tahoma" panose="020B0604030504040204" pitchFamily="34" charset="0"/>
              </a:rPr>
              <a:t>(Jonathan Haidt er </a:t>
            </a:r>
            <a:r>
              <a:rPr lang="en-GB" sz="1000" err="1">
                <a:latin typeface="Tahoma" panose="020B0604030504040204" pitchFamily="34" charset="0"/>
                <a:ea typeface="Tahoma" panose="020B0604030504040204" pitchFamily="34" charset="0"/>
                <a:cs typeface="Tahoma" panose="020B0604030504040204" pitchFamily="34" charset="0"/>
              </a:rPr>
              <a:t>eksempel</a:t>
            </a:r>
            <a:r>
              <a:rPr lang="en-GB" sz="1000">
                <a:latin typeface="Tahoma" panose="020B0604030504040204" pitchFamily="34" charset="0"/>
                <a:ea typeface="Tahoma" panose="020B0604030504040204" pitchFamily="34" charset="0"/>
                <a:cs typeface="Tahoma" panose="020B0604030504040204" pitchFamily="34" charset="0"/>
              </a:rPr>
              <a:t> på </a:t>
            </a:r>
            <a:r>
              <a:rPr lang="en-GB" sz="1000" err="1">
                <a:latin typeface="Tahoma" panose="020B0604030504040204" pitchFamily="34" charset="0"/>
                <a:ea typeface="Tahoma" panose="020B0604030504040204" pitchFamily="34" charset="0"/>
                <a:cs typeface="Tahoma" panose="020B0604030504040204" pitchFamily="34" charset="0"/>
              </a:rPr>
              <a:t>en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viktig</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populær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internasjonal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talsperson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når</a:t>
            </a:r>
            <a:r>
              <a:rPr lang="en-GB" sz="1000">
                <a:latin typeface="Tahoma" panose="020B0604030504040204" pitchFamily="34" charset="0"/>
                <a:ea typeface="Tahoma" panose="020B0604030504040204" pitchFamily="34" charset="0"/>
                <a:cs typeface="Tahoma" panose="020B0604030504040204" pitchFamily="34" charset="0"/>
              </a:rPr>
              <a:t> det </a:t>
            </a:r>
            <a:r>
              <a:rPr lang="en-GB" sz="1000" err="1">
                <a:latin typeface="Tahoma" panose="020B0604030504040204" pitchFamily="34" charset="0"/>
                <a:ea typeface="Tahoma" panose="020B0604030504040204" pitchFamily="34" charset="0"/>
                <a:cs typeface="Tahoma" panose="020B0604030504040204" pitchFamily="34" charset="0"/>
              </a:rPr>
              <a:t>gjelder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dette</a:t>
            </a:r>
            <a:r>
              <a:rPr lang="en-GB" sz="1000">
                <a:latin typeface="Tahoma" panose="020B0604030504040204" pitchFamily="34" charset="0"/>
                <a:ea typeface="Tahoma" panose="020B0604030504040204" pitchFamily="34" charset="0"/>
                <a:cs typeface="Tahoma" panose="020B0604030504040204" pitchFamily="34" charset="0"/>
              </a:rPr>
              <a:t> med </a:t>
            </a:r>
            <a:r>
              <a:rPr lang="en-GB" sz="1000" err="1">
                <a:latin typeface="Tahoma" panose="020B0604030504040204" pitchFamily="34" charset="0"/>
                <a:ea typeface="Tahoma" panose="020B0604030504040204" pitchFamily="34" charset="0"/>
                <a:cs typeface="Tahoma" panose="020B0604030504040204" pitchFamily="34" charset="0"/>
              </a:rPr>
              <a:t>sosiale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medier</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skjermbruk</a:t>
            </a:r>
            <a:r>
              <a:rPr lang="en-GB" sz="1000">
                <a:latin typeface="Tahoma" panose="020B0604030504040204" pitchFamily="34" charset="0"/>
                <a:ea typeface="Tahoma" panose="020B0604030504040204" pitchFamily="34" charset="0"/>
                <a:cs typeface="Tahoma" panose="020B0604030504040204" pitchFamily="34" charset="0"/>
              </a:rPr>
              <a:t>. (Haidt , 2023; Ødegård &amp; Pedersen, 2021)</a:t>
            </a:r>
          </a:p>
          <a:p>
            <a:endParaRPr lang="en-GB" sz="1000">
              <a:latin typeface="Tahoma" panose="020B0604030504040204" pitchFamily="34" charset="0"/>
              <a:ea typeface="Tahoma" panose="020B0604030504040204" pitchFamily="34" charset="0"/>
              <a:cs typeface="Tahoma" panose="020B0604030504040204" pitchFamily="34" charset="0"/>
            </a:endParaRPr>
          </a:p>
          <a:p>
            <a:r>
              <a:rPr lang="en-GB" sz="1000" b="1" err="1">
                <a:latin typeface="Tahoma" panose="020B0604030504040204" pitchFamily="34" charset="0"/>
                <a:ea typeface="Tahoma" panose="020B0604030504040204" pitchFamily="34" charset="0"/>
                <a:cs typeface="Tahoma" panose="020B0604030504040204" pitchFamily="34" charset="0"/>
              </a:rPr>
              <a:t>Så</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har</a:t>
            </a:r>
            <a:r>
              <a:rPr lang="en-GB" sz="1000" b="1">
                <a:latin typeface="Tahoma" panose="020B0604030504040204" pitchFamily="34" charset="0"/>
                <a:ea typeface="Tahoma" panose="020B0604030504040204" pitchFamily="34" charset="0"/>
                <a:cs typeface="Tahoma" panose="020B0604030504040204" pitchFamily="34" charset="0"/>
              </a:rPr>
              <a:t> vi </a:t>
            </a:r>
            <a:r>
              <a:rPr lang="en-GB" sz="1000" b="1" err="1">
                <a:latin typeface="Tahoma" panose="020B0604030504040204" pitchFamily="34" charset="0"/>
                <a:ea typeface="Tahoma" panose="020B0604030504040204" pitchFamily="34" charset="0"/>
                <a:cs typeface="Tahoma" panose="020B0604030504040204" pitchFamily="34" charset="0"/>
              </a:rPr>
              <a:t>forebyggende</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perspektiver</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bygger</a:t>
            </a:r>
            <a:r>
              <a:rPr lang="en-GB" sz="1000">
                <a:latin typeface="Tahoma" panose="020B0604030504040204" pitchFamily="34" charset="0"/>
                <a:ea typeface="Tahoma" panose="020B0604030504040204" pitchFamily="34" charset="0"/>
                <a:cs typeface="Tahoma" panose="020B0604030504040204" pitchFamily="34" charset="0"/>
              </a:rPr>
              <a:t> på  </a:t>
            </a:r>
            <a:r>
              <a:rPr lang="en-GB" sz="1000" b="1" err="1">
                <a:latin typeface="Tahoma" panose="020B0604030504040204" pitchFamily="34" charset="0"/>
                <a:ea typeface="Tahoma" panose="020B0604030504040204" pitchFamily="34" charset="0"/>
                <a:cs typeface="Tahoma" panose="020B0604030504040204" pitchFamily="34" charset="0"/>
              </a:rPr>
              <a:t>Positiv</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psykologi</a:t>
            </a:r>
            <a:r>
              <a:rPr lang="en-GB" sz="1000" b="1">
                <a:latin typeface="Tahoma" panose="020B0604030504040204" pitchFamily="34" charset="0"/>
                <a:ea typeface="Tahoma" panose="020B0604030504040204" pitchFamily="34" charset="0"/>
                <a:cs typeface="Tahoma" panose="020B0604030504040204" pitchFamily="34" charset="0"/>
              </a:rPr>
              <a:t> og </a:t>
            </a:r>
            <a:r>
              <a:rPr lang="en-GB" sz="1000" b="1" err="1">
                <a:latin typeface="Tahoma" panose="020B0604030504040204" pitchFamily="34" charset="0"/>
                <a:ea typeface="Tahoma" panose="020B0604030504040204" pitchFamily="34" charset="0"/>
                <a:cs typeface="Tahoma" panose="020B0604030504040204" pitchFamily="34" charset="0"/>
              </a:rPr>
              <a:t>resiliensforskning</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(Masten 2001; Ungar, 2004)</a:t>
            </a:r>
            <a:r>
              <a:rPr lang="en-US" sz="100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(Mange </a:t>
            </a:r>
            <a:r>
              <a:rPr lang="en-GB" sz="1000" err="1">
                <a:latin typeface="Tahoma" panose="020B0604030504040204" pitchFamily="34" charset="0"/>
                <a:ea typeface="Tahoma" panose="020B0604030504040204" pitchFamily="34" charset="0"/>
                <a:cs typeface="Tahoma" panose="020B0604030504040204" pitchFamily="34" charset="0"/>
              </a:rPr>
              <a:t>Livsmestringsprogrammer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hevde</a:t>
            </a:r>
            <a:r>
              <a:rPr lang="en-GB" sz="1000">
                <a:latin typeface="Tahoma" panose="020B0604030504040204" pitchFamily="34" charset="0"/>
                <a:ea typeface="Tahoma" panose="020B0604030504040204" pitchFamily="34" charset="0"/>
                <a:cs typeface="Tahoma" panose="020B0604030504040204" pitchFamily="34" charset="0"/>
              </a:rPr>
              <a:t> å ta </a:t>
            </a:r>
            <a:r>
              <a:rPr lang="en-GB" sz="1000" err="1">
                <a:latin typeface="Tahoma" panose="020B0604030504040204" pitchFamily="34" charset="0"/>
                <a:ea typeface="Tahoma" panose="020B0604030504040204" pitchFamily="34" charset="0"/>
                <a:cs typeface="Tahoma" panose="020B0604030504040204" pitchFamily="34" charset="0"/>
              </a:rPr>
              <a:t>utgangspunkt</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disse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perspektivene</a:t>
            </a:r>
            <a:r>
              <a:rPr lang="en-GB" sz="1000">
                <a:latin typeface="Tahoma" panose="020B0604030504040204" pitchFamily="34" charset="0"/>
                <a:ea typeface="Tahoma" panose="020B0604030504040204" pitchFamily="34" charset="0"/>
                <a:cs typeface="Tahoma" panose="020B0604030504040204" pitchFamily="34" charset="0"/>
              </a:rPr>
              <a:t>)</a:t>
            </a:r>
          </a:p>
          <a:p>
            <a:endParaRPr lang="en-GB" sz="1000">
              <a:latin typeface="Tahoma" panose="020B0604030504040204" pitchFamily="34" charset="0"/>
              <a:ea typeface="Tahoma" panose="020B0604030504040204" pitchFamily="34" charset="0"/>
              <a:cs typeface="Tahoma" panose="020B0604030504040204" pitchFamily="34" charset="0"/>
            </a:endParaRPr>
          </a:p>
          <a:p>
            <a:pPr defTabSz="907542"/>
            <a:r>
              <a:rPr lang="en-GB" sz="1000" err="1">
                <a:latin typeface="Tahoma" panose="020B0604030504040204" pitchFamily="34" charset="0"/>
                <a:ea typeface="Tahoma" panose="020B0604030504040204" pitchFamily="34" charset="0"/>
                <a:cs typeface="Tahoma" panose="020B0604030504040204" pitchFamily="34" charset="0"/>
              </a:rPr>
              <a:t>Kritikk</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av</a:t>
            </a:r>
            <a:r>
              <a:rPr lang="en-GB" sz="1000">
                <a:latin typeface="Tahoma" panose="020B0604030504040204" pitchFamily="34" charset="0"/>
                <a:ea typeface="Tahoma" panose="020B0604030504040204" pitchFamily="34" charset="0"/>
                <a:cs typeface="Tahoma" panose="020B0604030504040204" pitchFamily="34" charset="0"/>
              </a:rPr>
              <a:t> de </a:t>
            </a:r>
            <a:r>
              <a:rPr lang="en-GB" sz="1000" err="1">
                <a:latin typeface="Tahoma" panose="020B0604030504040204" pitchFamily="34" charset="0"/>
                <a:ea typeface="Tahoma" panose="020B0604030504040204" pitchFamily="34" charset="0"/>
                <a:cs typeface="Tahoma" panose="020B0604030504040204" pitchFamily="34" charset="0"/>
              </a:rPr>
              <a:t>forebyggende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perspektiver</a:t>
            </a:r>
            <a:r>
              <a:rPr lang="en-GB" sz="1000">
                <a:latin typeface="Tahoma" panose="020B0604030504040204" pitchFamily="34" charset="0"/>
                <a:ea typeface="Tahoma" panose="020B0604030504040204" pitchFamily="34" charset="0"/>
                <a:cs typeface="Tahoma" panose="020B0604030504040204" pitchFamily="34" charset="0"/>
              </a:rPr>
              <a:t> er </a:t>
            </a:r>
            <a:r>
              <a:rPr lang="en-GB" sz="1000" err="1">
                <a:latin typeface="Tahoma" panose="020B0604030504040204" pitchFamily="34" charset="0"/>
                <a:ea typeface="Tahoma" panose="020B0604030504040204" pitchFamily="34" charset="0"/>
                <a:cs typeface="Tahoma" panose="020B0604030504040204" pitchFamily="34" charset="0"/>
              </a:rPr>
              <a:t>kommet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fra</a:t>
            </a:r>
            <a:endParaRPr lang="en-GB" sz="1000">
              <a:latin typeface="Tahoma" panose="020B0604030504040204" pitchFamily="34" charset="0"/>
              <a:ea typeface="Tahoma" panose="020B0604030504040204" pitchFamily="34" charset="0"/>
              <a:cs typeface="Tahoma" panose="020B0604030504040204" pitchFamily="34" charset="0"/>
            </a:endParaRPr>
          </a:p>
          <a:p>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Relasjonell</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psykologi</a:t>
            </a:r>
            <a:r>
              <a:rPr lang="en-GB" sz="1000" b="1">
                <a:latin typeface="Tahoma" panose="020B0604030504040204" pitchFamily="34" charset="0"/>
                <a:ea typeface="Tahoma" panose="020B0604030504040204" pitchFamily="34" charset="0"/>
                <a:cs typeface="Tahoma" panose="020B0604030504040204" pitchFamily="34" charset="0"/>
              </a:rPr>
              <a: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har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Mindre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individuelt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fokus</a:t>
            </a:r>
            <a:r>
              <a:rPr lang="en-GB" sz="1000">
                <a:latin typeface="Tahoma" panose="020B0604030504040204" pitchFamily="34" charset="0"/>
                <a:ea typeface="Tahoma" panose="020B0604030504040204" pitchFamily="34" charset="0"/>
                <a:cs typeface="Tahoma" panose="020B0604030504040204" pitchFamily="34" charset="0"/>
              </a:rPr>
              <a:t>, å </a:t>
            </a:r>
            <a:r>
              <a:rPr lang="en-GB" sz="1000" err="1">
                <a:latin typeface="Tahoma" panose="020B0604030504040204" pitchFamily="34" charset="0"/>
                <a:ea typeface="Tahoma" panose="020B0604030504040204" pitchFamily="34" charset="0"/>
                <a:cs typeface="Tahoma" panose="020B0604030504040204" pitchFamily="34" charset="0"/>
              </a:rPr>
              <a:t>mestre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vanskelige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følelser</a:t>
            </a:r>
            <a:r>
              <a:rPr lang="en-GB" sz="1000">
                <a:latin typeface="Tahoma" panose="020B0604030504040204" pitchFamily="34" charset="0"/>
                <a:ea typeface="Tahoma" panose="020B0604030504040204" pitchFamily="34" charset="0"/>
                <a:cs typeface="Tahoma" panose="020B0604030504040204" pitchFamily="34" charset="0"/>
              </a:rPr>
              <a:t> og </a:t>
            </a:r>
            <a:r>
              <a:rPr lang="en-GB" sz="1000" err="1">
                <a:latin typeface="Tahoma" panose="020B0604030504040204" pitchFamily="34" charset="0"/>
                <a:ea typeface="Tahoma" panose="020B0604030504040204" pitchFamily="34" charset="0"/>
                <a:cs typeface="Tahoma" panose="020B0604030504040204" pitchFamily="34" charset="0"/>
              </a:rPr>
              <a:t>relasjoner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kan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primært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oppnås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gjennom</a:t>
            </a:r>
            <a:r>
              <a:rPr lang="en-GB" sz="1000">
                <a:latin typeface="Tahoma" panose="020B0604030504040204" pitchFamily="34" charset="0"/>
                <a:ea typeface="Tahoma" panose="020B0604030504040204" pitchFamily="34" charset="0"/>
                <a:cs typeface="Tahoma" panose="020B0604030504040204" pitchFamily="34" charset="0"/>
              </a:rPr>
              <a:t> å </a:t>
            </a:r>
            <a:r>
              <a:rPr lang="en-GB" sz="1000" err="1">
                <a:latin typeface="Tahoma" panose="020B0604030504040204" pitchFamily="34" charset="0"/>
                <a:ea typeface="Tahoma" panose="020B0604030504040204" pitchFamily="34" charset="0"/>
                <a:cs typeface="Tahoma" panose="020B0604030504040204" pitchFamily="34" charset="0"/>
              </a:rPr>
              <a:t>motta</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relasjonell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støtte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hevder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noen</a:t>
            </a:r>
            <a:r>
              <a:rPr lang="en-GB" sz="1000">
                <a:latin typeface="Tahoma" panose="020B0604030504040204" pitchFamily="34" charset="0"/>
                <a:ea typeface="Tahoma" panose="020B0604030504040204" pitchFamily="34" charset="0"/>
                <a:cs typeface="Tahoma" panose="020B0604030504040204" pitchFamily="34" charset="0"/>
              </a:rPr>
              <a:t> – </a:t>
            </a:r>
            <a:r>
              <a:rPr lang="en-GB" sz="1000" err="1">
                <a:latin typeface="Tahoma" panose="020B0604030504040204" pitchFamily="34" charset="0"/>
                <a:ea typeface="Tahoma" panose="020B0604030504040204" pitchFamily="34" charset="0"/>
                <a:cs typeface="Tahoma" panose="020B0604030504040204" pitchFamily="34" charset="0"/>
              </a:rPr>
              <a:t>Lærers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relasjonelle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kompetanse</a:t>
            </a:r>
            <a:r>
              <a:rPr lang="en-GB" sz="1000">
                <a:latin typeface="Tahoma" panose="020B0604030504040204" pitchFamily="34" charset="0"/>
                <a:ea typeface="Tahoma" panose="020B0604030504040204" pitchFamily="34" charset="0"/>
                <a:cs typeface="Tahoma" panose="020B0604030504040204" pitchFamily="34" charset="0"/>
              </a:rPr>
              <a:t> er </a:t>
            </a:r>
            <a:r>
              <a:rPr lang="en-GB" sz="1000" err="1">
                <a:latin typeface="Tahoma" panose="020B0604030504040204" pitchFamily="34" charset="0"/>
                <a:ea typeface="Tahoma" panose="020B0604030504040204" pitchFamily="34" charset="0"/>
                <a:cs typeface="Tahoma" panose="020B0604030504040204" pitchFamily="34" charset="0"/>
              </a:rPr>
              <a:t>nøkkelen</a:t>
            </a:r>
            <a:r>
              <a:rPr lang="en-GB" sz="1000">
                <a:latin typeface="Tahoma" panose="020B0604030504040204" pitchFamily="34" charset="0"/>
                <a:ea typeface="Tahoma" panose="020B0604030504040204" pitchFamily="34" charset="0"/>
                <a:cs typeface="Tahoma" panose="020B0604030504040204" pitchFamily="34" charset="0"/>
              </a:rPr>
              <a:t>!</a:t>
            </a:r>
          </a:p>
          <a:p>
            <a:pPr marL="170164" indent="-170164">
              <a:buFontTx/>
              <a:buChar char="-"/>
            </a:pPr>
            <a:r>
              <a:rPr lang="en-GB" sz="1000" b="1">
                <a:latin typeface="Tahoma" panose="020B0604030504040204" pitchFamily="34" charset="0"/>
                <a:ea typeface="Tahoma" panose="020B0604030504040204" pitchFamily="34" charset="0"/>
                <a:cs typeface="Tahoma" panose="020B0604030504040204" pitchFamily="34" charset="0"/>
              </a:rPr>
              <a:t>Og </a:t>
            </a:r>
            <a:r>
              <a:rPr lang="en-GB" sz="1000" b="1" err="1">
                <a:latin typeface="Tahoma" panose="020B0604030504040204" pitchFamily="34" charset="0"/>
                <a:ea typeface="Tahoma" panose="020B0604030504040204" pitchFamily="34" charset="0"/>
                <a:cs typeface="Tahoma" panose="020B0604030504040204" pitchFamily="34" charset="0"/>
              </a:rPr>
              <a:t>også</a:t>
            </a:r>
            <a:r>
              <a:rPr lang="en-GB" sz="1000" b="1">
                <a:latin typeface="Tahoma" panose="020B0604030504040204" pitchFamily="34" charset="0"/>
                <a:ea typeface="Tahoma" panose="020B0604030504040204" pitchFamily="34" charset="0"/>
                <a:cs typeface="Tahoma" panose="020B0604030504040204" pitchFamily="34" charset="0"/>
              </a:rPr>
              <a:t> Sosial </a:t>
            </a:r>
            <a:r>
              <a:rPr lang="en-GB" sz="1000" b="1" err="1">
                <a:latin typeface="Tahoma" panose="020B0604030504040204" pitchFamily="34" charset="0"/>
                <a:ea typeface="Tahoma" panose="020B0604030504040204" pitchFamily="34" charset="0"/>
                <a:cs typeface="Tahoma" panose="020B0604030504040204" pitchFamily="34" charset="0"/>
              </a:rPr>
              <a:t>psykologi</a:t>
            </a:r>
            <a:r>
              <a:rPr lang="en-GB" sz="1000" b="1">
                <a:latin typeface="Tahoma" panose="020B0604030504040204" pitchFamily="34" charset="0"/>
                <a:ea typeface="Tahoma" panose="020B0604030504040204" pitchFamily="34" charset="0"/>
                <a:cs typeface="Tahoma" panose="020B0604030504040204" pitchFamily="34" charset="0"/>
              </a:rPr>
              <a:t> og </a:t>
            </a:r>
            <a:r>
              <a:rPr lang="en-GB" sz="1000" b="1" err="1">
                <a:latin typeface="Tahoma" panose="020B0604030504040204" pitchFamily="34" charset="0"/>
                <a:ea typeface="Tahoma" panose="020B0604030504040204" pitchFamily="34" charset="0"/>
                <a:cs typeface="Tahoma" panose="020B0604030504040204" pitchFamily="34" charset="0"/>
              </a:rPr>
              <a:t>sosiologi</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Endring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må</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skje</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systemer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utenfor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individet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som</a:t>
            </a:r>
            <a:r>
              <a:rPr lang="en-GB" sz="1000">
                <a:latin typeface="Tahoma" panose="020B0604030504040204" pitchFamily="34" charset="0"/>
                <a:ea typeface="Tahoma" panose="020B0604030504040204" pitchFamily="34" charset="0"/>
                <a:cs typeface="Tahoma" panose="020B0604030504040204" pitchFamily="34" charset="0"/>
              </a:rPr>
              <a:t> vi </a:t>
            </a:r>
            <a:r>
              <a:rPr lang="en-GB" sz="1000" err="1">
                <a:latin typeface="Tahoma" panose="020B0604030504040204" pitchFamily="34" charset="0"/>
                <a:ea typeface="Tahoma" panose="020B0604030504040204" pitchFamily="34" charset="0"/>
                <a:cs typeface="Tahoma" panose="020B0604030504040204" pitchFamily="34" charset="0"/>
              </a:rPr>
              <a:t>kjenner</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fra</a:t>
            </a:r>
            <a:r>
              <a:rPr lang="en-GB" sz="1000">
                <a:latin typeface="Tahoma" panose="020B0604030504040204" pitchFamily="34" charset="0"/>
                <a:ea typeface="Tahoma" panose="020B0604030504040204" pitchFamily="34" charset="0"/>
                <a:cs typeface="Tahoma" panose="020B0604030504040204" pitchFamily="34" charset="0"/>
              </a:rPr>
              <a:t> Bronfenbrenner (Bronfenbrenner, 1979)</a:t>
            </a:r>
            <a:r>
              <a:rPr lang="en-US" sz="1000">
                <a:latin typeface="Tahoma" panose="020B0604030504040204" pitchFamily="34" charset="0"/>
                <a:ea typeface="Tahoma" panose="020B0604030504040204" pitchFamily="34" charset="0"/>
                <a:cs typeface="Tahoma" panose="020B0604030504040204" pitchFamily="34" charset="0"/>
              </a:rPr>
              <a:t> ), I same gate er Ole Jakob Madsen og </a:t>
            </a:r>
            <a:r>
              <a:rPr lang="en-US" sz="1000" err="1">
                <a:latin typeface="Tahoma" panose="020B0604030504040204" pitchFamily="34" charset="0"/>
                <a:ea typeface="Tahoma" panose="020B0604030504040204" pitchFamily="34" charset="0"/>
                <a:cs typeface="Tahoma" panose="020B0604030504040204" pitchFamily="34" charset="0"/>
              </a:rPr>
              <a:t>Skarpenes</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som</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mener</a:t>
            </a:r>
            <a:r>
              <a:rPr lang="en-US" sz="1000">
                <a:latin typeface="Tahoma" panose="020B0604030504040204" pitchFamily="34" charset="0"/>
                <a:ea typeface="Tahoma" panose="020B0604030504040204" pitchFamily="34" charset="0"/>
                <a:cs typeface="Tahoma" panose="020B0604030504040204" pitchFamily="34" charset="0"/>
              </a:rPr>
              <a:t> der er </a:t>
            </a:r>
            <a:r>
              <a:rPr lang="en-US" sz="1000" err="1">
                <a:latin typeface="Tahoma" panose="020B0604030504040204" pitchFamily="34" charset="0"/>
                <a:ea typeface="Tahoma" panose="020B0604030504040204" pitchFamily="34" charset="0"/>
                <a:cs typeface="Tahoma" panose="020B0604030504040204" pitchFamily="34" charset="0"/>
              </a:rPr>
              <a:t>en</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manglende</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forståelse</a:t>
            </a:r>
            <a:r>
              <a:rPr lang="en-US" sz="1000">
                <a:latin typeface="Tahoma" panose="020B0604030504040204" pitchFamily="34" charset="0"/>
                <a:ea typeface="Tahoma" panose="020B0604030504040204" pitchFamily="34" charset="0"/>
                <a:cs typeface="Tahoma" panose="020B0604030504040204" pitchFamily="34" charset="0"/>
              </a:rPr>
              <a:t> for at </a:t>
            </a:r>
            <a:r>
              <a:rPr lang="en-US" sz="1000" err="1">
                <a:latin typeface="Tahoma" panose="020B0604030504040204" pitchFamily="34" charset="0"/>
                <a:ea typeface="Tahoma" panose="020B0604030504040204" pitchFamily="34" charset="0"/>
                <a:cs typeface="Tahoma" panose="020B0604030504040204" pitchFamily="34" charset="0"/>
              </a:rPr>
              <a:t>samfunnsforhold</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påvirker</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samtidig</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som</a:t>
            </a:r>
            <a:r>
              <a:rPr lang="en-US" sz="1000">
                <a:latin typeface="Tahoma" panose="020B0604030504040204" pitchFamily="34" charset="0"/>
                <a:ea typeface="Tahoma" panose="020B0604030504040204" pitchFamily="34" charset="0"/>
                <a:cs typeface="Tahoma" panose="020B0604030504040204" pitchFamily="34" charset="0"/>
              </a:rPr>
              <a:t> de er </a:t>
            </a:r>
            <a:r>
              <a:rPr lang="en-US" sz="1000" err="1">
                <a:latin typeface="Tahoma" panose="020B0604030504040204" pitchFamily="34" charset="0"/>
                <a:ea typeface="Tahoma" panose="020B0604030504040204" pitchFamily="34" charset="0"/>
                <a:cs typeface="Tahoma" panose="020B0604030504040204" pitchFamily="34" charset="0"/>
              </a:rPr>
              <a:t>er</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kritisk</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til</a:t>
            </a:r>
            <a:r>
              <a:rPr lang="en-US" sz="1000">
                <a:latin typeface="Tahoma" panose="020B0604030504040204" pitchFamily="34" charset="0"/>
                <a:ea typeface="Tahoma" panose="020B0604030504040204" pitchFamily="34" charset="0"/>
                <a:cs typeface="Tahoma" panose="020B0604030504040204" pitchFamily="34" charset="0"/>
              </a:rPr>
              <a:t> </a:t>
            </a:r>
            <a:r>
              <a:rPr lang="en-US" sz="1000" err="1">
                <a:latin typeface="Tahoma" panose="020B0604030504040204" pitchFamily="34" charset="0"/>
                <a:ea typeface="Tahoma" panose="020B0604030504040204" pitchFamily="34" charset="0"/>
                <a:cs typeface="Tahoma" panose="020B0604030504040204" pitchFamily="34" charset="0"/>
              </a:rPr>
              <a:t>individualisering</a:t>
            </a:r>
            <a:r>
              <a:rPr lang="en-US" sz="1000">
                <a:latin typeface="Tahoma" panose="020B0604030504040204" pitchFamily="34" charset="0"/>
                <a:ea typeface="Tahoma" panose="020B0604030504040204" pitchFamily="34" charset="0"/>
                <a:cs typeface="Tahoma" panose="020B0604030504040204" pitchFamily="34" charset="0"/>
              </a:rPr>
              <a:t> av </a:t>
            </a:r>
            <a:r>
              <a:rPr lang="en-US" sz="1000" err="1">
                <a:latin typeface="Tahoma" panose="020B0604030504040204" pitchFamily="34" charset="0"/>
                <a:ea typeface="Tahoma" panose="020B0604030504040204" pitchFamily="34" charset="0"/>
                <a:cs typeface="Tahoma" panose="020B0604030504040204" pitchFamily="34" charset="0"/>
              </a:rPr>
              <a:t>skolen</a:t>
            </a:r>
            <a:r>
              <a:rPr lang="en-US" sz="1000">
                <a:latin typeface="Tahoma" panose="020B0604030504040204" pitchFamily="34" charset="0"/>
                <a:ea typeface="Tahoma" panose="020B0604030504040204" pitchFamily="34" charset="0"/>
                <a:cs typeface="Tahoma" panose="020B0604030504040204" pitchFamily="34" charset="0"/>
              </a:rPr>
              <a:t>  </a:t>
            </a:r>
            <a:endParaRPr lang="en-GB" sz="1000">
              <a:latin typeface="Tahoma" panose="020B0604030504040204" pitchFamily="34" charset="0"/>
              <a:ea typeface="Tahoma" panose="020B0604030504040204" pitchFamily="34" charset="0"/>
              <a:cs typeface="Tahoma" panose="020B0604030504040204" pitchFamily="34" charset="0"/>
            </a:endParaRPr>
          </a:p>
          <a:p>
            <a:endParaRPr lang="nb-NO" sz="1000">
              <a:latin typeface="Tahoma" panose="020B0604030504040204" pitchFamily="34" charset="0"/>
              <a:ea typeface="Tahoma" panose="020B0604030504040204" pitchFamily="34" charset="0"/>
              <a:cs typeface="Tahoma" panose="020B0604030504040204" pitchFamily="34" charset="0"/>
            </a:endParaRPr>
          </a:p>
          <a:p>
            <a:r>
              <a:rPr lang="en-GB" sz="1000">
                <a:latin typeface="Tahoma" panose="020B0604030504040204" pitchFamily="34" charset="0"/>
                <a:ea typeface="Tahoma" panose="020B0604030504040204" pitchFamily="34" charset="0"/>
                <a:cs typeface="Tahoma" panose="020B0604030504040204" pitchFamily="34" charset="0"/>
              </a:rPr>
              <a:t>Da er vi </a:t>
            </a:r>
            <a:r>
              <a:rPr lang="en-GB" sz="1000" err="1">
                <a:latin typeface="Tahoma" panose="020B0604030504040204" pitchFamily="34" charset="0"/>
                <a:ea typeface="Tahoma" panose="020B0604030504040204" pitchFamily="34" charset="0"/>
                <a:cs typeface="Tahoma" panose="020B0604030504040204" pitchFamily="34" charset="0"/>
              </a:rPr>
              <a:t>også</a:t>
            </a:r>
            <a:r>
              <a:rPr lang="en-GB" sz="1000">
                <a:latin typeface="Tahoma" panose="020B0604030504040204" pitchFamily="34" charset="0"/>
                <a:ea typeface="Tahoma" panose="020B0604030504040204" pitchFamily="34" charset="0"/>
                <a:cs typeface="Tahoma" panose="020B0604030504040204" pitchFamily="34" charset="0"/>
              </a:rPr>
              <a:t> over på den </a:t>
            </a:r>
            <a:r>
              <a:rPr lang="en-GB" sz="1000" err="1">
                <a:latin typeface="Tahoma" panose="020B0604030504040204" pitchFamily="34" charset="0"/>
                <a:ea typeface="Tahoma" panose="020B0604030504040204" pitchFamily="34" charset="0"/>
                <a:cs typeface="Tahoma" panose="020B0604030504040204" pitchFamily="34" charset="0"/>
              </a:rPr>
              <a:t>Kritikk</a:t>
            </a:r>
            <a:r>
              <a:rPr lang="en-GB" sz="1000">
                <a:latin typeface="Tahoma" panose="020B0604030504040204" pitchFamily="34" charset="0"/>
                <a:ea typeface="Tahoma" panose="020B0604030504040204" pitchFamily="34" charset="0"/>
                <a:cs typeface="Tahoma" panose="020B0604030504040204" pitchFamily="34" charset="0"/>
              </a:rPr>
              <a:t> mot den </a:t>
            </a:r>
            <a:r>
              <a:rPr lang="en-GB" sz="1000" err="1">
                <a:latin typeface="Tahoma" panose="020B0604030504040204" pitchFamily="34" charset="0"/>
                <a:ea typeface="Tahoma" panose="020B0604030504040204" pitchFamily="34" charset="0"/>
                <a:cs typeface="Tahoma" panose="020B0604030504040204" pitchFamily="34" charset="0"/>
              </a:rPr>
              <a:t>fremtredende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rolle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psykologi</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har</a:t>
            </a:r>
            <a:r>
              <a:rPr lang="en-GB" sz="1000">
                <a:latin typeface="Tahoma" panose="020B0604030504040204" pitchFamily="34" charset="0"/>
                <a:ea typeface="Tahoma" panose="020B0604030504040204" pitchFamily="34" charset="0"/>
                <a:cs typeface="Tahoma" panose="020B0604030504040204" pitchFamily="34" charset="0"/>
              </a:rPr>
              <a:t> i </a:t>
            </a:r>
            <a:r>
              <a:rPr lang="en-GB" sz="1000" err="1">
                <a:latin typeface="Tahoma" panose="020B0604030504040204" pitchFamily="34" charset="0"/>
                <a:ea typeface="Tahoma" panose="020B0604030504040204" pitchFamily="34" charset="0"/>
                <a:cs typeface="Tahoma" panose="020B0604030504040204" pitchFamily="34" charset="0"/>
              </a:rPr>
              <a:t>livsmestrings</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utdanning</a:t>
            </a:r>
            <a:r>
              <a:rPr lang="en-GB" sz="1000">
                <a:latin typeface="Tahoma" panose="020B0604030504040204" pitchFamily="34" charset="0"/>
                <a:ea typeface="Tahoma" panose="020B0604030504040204" pitchFamily="34" charset="0"/>
                <a:cs typeface="Tahoma" panose="020B0604030504040204" pitchFamily="34" charset="0"/>
              </a:rPr>
              <a:t>: For </a:t>
            </a:r>
            <a:r>
              <a:rPr lang="en-GB" sz="1000" err="1">
                <a:latin typeface="Tahoma" panose="020B0604030504040204" pitchFamily="34" charset="0"/>
                <a:ea typeface="Tahoma" panose="020B0604030504040204" pitchFamily="34" charset="0"/>
                <a:cs typeface="Tahoma" panose="020B0604030504040204" pitchFamily="34" charset="0"/>
              </a:rPr>
              <a:t>mye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fokus</a:t>
            </a:r>
            <a:r>
              <a:rPr lang="en-GB" sz="1000">
                <a:latin typeface="Tahoma" panose="020B0604030504040204" pitchFamily="34" charset="0"/>
                <a:ea typeface="Tahoma" panose="020B0604030504040204" pitchFamily="34" charset="0"/>
                <a:cs typeface="Tahoma" panose="020B0604030504040204" pitchFamily="34" charset="0"/>
              </a:rPr>
              <a:t> på mental </a:t>
            </a:r>
            <a:r>
              <a:rPr lang="en-GB" sz="1000" err="1">
                <a:latin typeface="Tahoma" panose="020B0604030504040204" pitchFamily="34" charset="0"/>
                <a:ea typeface="Tahoma" panose="020B0604030504040204" pitchFamily="34" charset="0"/>
                <a:cs typeface="Tahoma" panose="020B0604030504040204" pitchFamily="34" charset="0"/>
              </a:rPr>
              <a:t>helse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kan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føre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til</a:t>
            </a:r>
            <a:r>
              <a:rPr lang="en-GB" sz="1000">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terapeutisk</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b="1" err="1">
                <a:latin typeface="Tahoma" panose="020B0604030504040204" pitchFamily="34" charset="0"/>
                <a:ea typeface="Tahoma" panose="020B0604030504040204" pitchFamily="34" charset="0"/>
                <a:cs typeface="Tahoma" panose="020B0604030504040204" pitchFamily="34" charset="0"/>
              </a:rPr>
              <a:t>utdanning</a:t>
            </a:r>
            <a:r>
              <a:rPr lang="en-GB" sz="1000" b="1">
                <a:latin typeface="Tahoma" panose="020B0604030504040204" pitchFamily="34" charset="0"/>
                <a:ea typeface="Tahoma" panose="020B0604030504040204" pitchFamily="34" charset="0"/>
                <a:cs typeface="Tahoma" panose="020B060403050404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At </a:t>
            </a:r>
            <a:r>
              <a:rPr lang="en-GB" sz="1000" err="1">
                <a:latin typeface="Tahoma" panose="020B0604030504040204" pitchFamily="34" charset="0"/>
                <a:ea typeface="Tahoma" panose="020B0604030504040204" pitchFamily="34" charset="0"/>
                <a:cs typeface="Tahoma" panose="020B0604030504040204" pitchFamily="34" charset="0"/>
              </a:rPr>
              <a:t>ansvaret</a:t>
            </a:r>
            <a:r>
              <a:rPr lang="en-GB" sz="1000">
                <a:latin typeface="Tahoma" panose="020B0604030504040204" pitchFamily="34" charset="0"/>
                <a:ea typeface="Tahoma" panose="020B0604030504040204" pitchFamily="34" charset="0"/>
                <a:cs typeface="Tahoma" panose="020B0604030504040204" pitchFamily="34" charset="0"/>
              </a:rPr>
              <a:t> for </a:t>
            </a:r>
            <a:r>
              <a:rPr lang="en-GB" sz="1000" err="1">
                <a:latin typeface="Tahoma" panose="020B0604030504040204" pitchFamily="34" charset="0"/>
                <a:ea typeface="Tahoma" panose="020B0604030504040204" pitchFamily="34" charset="0"/>
                <a:cs typeface="Tahoma" panose="020B0604030504040204" pitchFamily="34" charset="0"/>
              </a:rPr>
              <a:t>mestring</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hviler</a:t>
            </a:r>
            <a:r>
              <a:rPr lang="en-GB" sz="1000">
                <a:latin typeface="Tahoma" panose="020B0604030504040204" pitchFamily="34" charset="0"/>
                <a:ea typeface="Tahoma" panose="020B0604030504040204" pitchFamily="34" charset="0"/>
                <a:cs typeface="Tahoma" panose="020B0604030504040204" pitchFamily="34" charset="0"/>
              </a:rPr>
              <a:t> på </a:t>
            </a:r>
            <a:r>
              <a:rPr lang="en-GB" sz="1000" err="1">
                <a:latin typeface="Tahoma" panose="020B0604030504040204" pitchFamily="34" charset="0"/>
                <a:ea typeface="Tahoma" panose="020B0604030504040204" pitchFamily="34" charset="0"/>
                <a:cs typeface="Tahoma" panose="020B0604030504040204" pitchFamily="34" charset="0"/>
              </a:rPr>
              <a:t>individet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selv</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kan</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føre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til</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mer</a:t>
            </a:r>
            <a:r>
              <a:rPr lang="en-GB" sz="1000">
                <a:latin typeface="Tahoma" panose="020B0604030504040204" pitchFamily="34" charset="0"/>
                <a:ea typeface="Tahoma" panose="020B0604030504040204" pitchFamily="34" charset="0"/>
                <a:cs typeface="Tahoma" panose="020B0604030504040204" pitchFamily="34" charset="0"/>
              </a:rPr>
              <a:t> stress </a:t>
            </a:r>
            <a:r>
              <a:rPr lang="en-GB" sz="1000" err="1">
                <a:latin typeface="Tahoma" panose="020B0604030504040204" pitchFamily="34" charset="0"/>
                <a:ea typeface="Tahoma" panose="020B0604030504040204" pitchFamily="34" charset="0"/>
                <a:cs typeface="Tahoma" panose="020B0604030504040204" pitchFamily="34" charset="0"/>
              </a:rPr>
              <a:t>hevde</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blant</a:t>
            </a:r>
            <a:r>
              <a:rPr lang="en-GB" sz="1000">
                <a:latin typeface="Tahoma" panose="020B0604030504040204" pitchFamily="34" charset="0"/>
                <a:ea typeface="Tahoma" panose="020B0604030504040204" pitchFamily="34" charset="0"/>
                <a:cs typeface="Tahoma" panose="020B0604030504040204" pitchFamily="34" charset="0"/>
              </a:rPr>
              <a:t> </a:t>
            </a:r>
            <a:r>
              <a:rPr lang="en-GB" sz="1000" err="1">
                <a:latin typeface="Tahoma" panose="020B0604030504040204" pitchFamily="34" charset="0"/>
                <a:ea typeface="Tahoma" panose="020B0604030504040204" pitchFamily="34" charset="0"/>
                <a:cs typeface="Tahoma" panose="020B0604030504040204" pitchFamily="34" charset="0"/>
              </a:rPr>
              <a:t>annet</a:t>
            </a:r>
            <a:r>
              <a:rPr lang="en-GB" sz="1000">
                <a:latin typeface="Tahoma" panose="020B0604030504040204" pitchFamily="34" charset="0"/>
                <a:ea typeface="Tahoma" panose="020B0604030504040204" pitchFamily="34" charset="0"/>
                <a:cs typeface="Tahoma" panose="020B0604030504040204" pitchFamily="34" charset="0"/>
              </a:rPr>
              <a:t> </a:t>
            </a:r>
            <a:r>
              <a:rPr lang="en-US" sz="1000">
                <a:latin typeface="Tahoma" panose="020B0604030504040204" pitchFamily="34" charset="0"/>
                <a:ea typeface="Tahoma" panose="020B0604030504040204" pitchFamily="34" charset="0"/>
                <a:cs typeface="Tahoma" panose="020B0604030504040204" pitchFamily="34" charset="0"/>
              </a:rPr>
              <a:t>Ecclestone &amp; Hayes (2019)</a:t>
            </a:r>
          </a:p>
          <a:p>
            <a:pPr defTabSz="924389">
              <a:defRPr/>
            </a:pPr>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12</a:t>
            </a:fld>
            <a:endParaRPr lang="nb-NO"/>
          </a:p>
        </p:txBody>
      </p:sp>
    </p:spTree>
    <p:extLst>
      <p:ext uri="{BB962C8B-B14F-4D97-AF65-F5344CB8AC3E}">
        <p14:creationId xmlns:p14="http://schemas.microsoft.com/office/powerpoint/2010/main" val="123606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24389">
              <a:defRPr/>
            </a:pPr>
            <a:r>
              <a:rPr lang="nb-NO" sz="1100"/>
              <a:t>1.  (</a:t>
            </a:r>
            <a:r>
              <a:rPr lang="nb-NO" sz="1100" err="1"/>
              <a:t>inkl</a:t>
            </a:r>
            <a:r>
              <a:rPr lang="nb-NO" sz="1100"/>
              <a:t> 1a). </a:t>
            </a:r>
            <a:r>
              <a:rPr lang="nb-NO" sz="1100" b="1"/>
              <a:t>Jeg skal gå litt tilbake til mestringsbegrepet og fokusere på dilemmaer knytta te det individuelle versus det kollektive, et </a:t>
            </a:r>
            <a:r>
              <a:rPr lang="nb-NO" sz="1100" b="1" err="1"/>
              <a:t>spenningfelt</a:t>
            </a:r>
            <a:r>
              <a:rPr lang="nb-NO" sz="1100" b="1"/>
              <a:t> som egentlig går litt på kryss og tvers av de nevnte posisjonene. </a:t>
            </a:r>
            <a:r>
              <a:rPr lang="nb-NO" sz="1100" b="1" err="1"/>
              <a:t>Detat</a:t>
            </a:r>
            <a:r>
              <a:rPr lang="nb-NO" sz="1100" b="1"/>
              <a:t> stress og press fremstår som nøkkelen til å forstå unges livsutfordringer tilsier at det e det psykologiske mestringsbegrepet, som e tenkt </a:t>
            </a:r>
            <a:r>
              <a:rPr lang="nb-NO" sz="1100" b="1" err="1"/>
              <a:t>ska</a:t>
            </a:r>
            <a:r>
              <a:rPr lang="nb-NO" sz="1100" b="1"/>
              <a:t> ligge te grunn for arbeidet med livsmestring. Og det har som underliggende antakelse at det er egenskaper ved enkeltmenneske som blir brukt som forklaring på hvorfor noen klarer seg godt og noen ikke gjør det, ansvaret legges altså i stor grad på barnet eller ungdommen, eller det forventes at det skal løses av den enkelte selv. Det som er problemet med det e at negative utfall dermed sees på som utelukkende resultat av mestringsfeil (« Livsmestring må ikke bli enda en ting vi skal mestre»)</a:t>
            </a:r>
            <a:endParaRPr lang="nb-NO" sz="1100" b="1">
              <a:ea typeface="Calibri"/>
              <a:cs typeface="Calibri"/>
            </a:endParaRPr>
          </a:p>
          <a:p>
            <a:pPr defTabSz="924389">
              <a:defRPr/>
            </a:pPr>
            <a:endParaRPr lang="nb-NO" sz="1100"/>
          </a:p>
          <a:p>
            <a:pPr defTabSz="924389">
              <a:defRPr/>
            </a:pPr>
            <a:r>
              <a:rPr lang="nb-NO" sz="1100"/>
              <a:t>2. </a:t>
            </a:r>
            <a:r>
              <a:rPr lang="nb-NO" sz="1100" b="1"/>
              <a:t>For </a:t>
            </a:r>
            <a:r>
              <a:rPr lang="nb-NO" sz="1100" b="1" err="1"/>
              <a:t>ka</a:t>
            </a:r>
            <a:r>
              <a:rPr lang="nb-NO" sz="1100" b="1"/>
              <a:t> med de som ikke er ressurssterke nok til å ta det individuelle ansvaret som pålegges dem? -de som ikke engang er tilstede i undervisningen fysisk eller mentalt, er det ikke egentlig de som trenger livsmestring, de som egentlig ikke e </a:t>
            </a:r>
            <a:r>
              <a:rPr lang="nb-NO" sz="1100" b="1" err="1"/>
              <a:t>ressursterke</a:t>
            </a:r>
            <a:r>
              <a:rPr lang="nb-NO" sz="1100" b="1"/>
              <a:t> (eller ambisiøse nok) nok til å ta ansvaret som pålegges dem? </a:t>
            </a:r>
            <a:endParaRPr lang="nb-NO" sz="1100" b="1">
              <a:ea typeface="Calibri"/>
              <a:cs typeface="Calibri"/>
            </a:endParaRPr>
          </a:p>
          <a:p>
            <a:pPr defTabSz="924389">
              <a:defRPr/>
            </a:pPr>
            <a:endParaRPr lang="nb-NO" sz="1100" b="1"/>
          </a:p>
          <a:p>
            <a:pPr defTabSz="924389">
              <a:defRPr/>
            </a:pPr>
            <a:r>
              <a:rPr lang="nb-NO" sz="1100" b="1"/>
              <a:t>3. Det kan bli et problem at fokus på forståelsen av de større systemiske årsakene til barn og ungdoms utfordringer uteblir, eller får for lite oppmerksomhet. Å presentere problemene som utfordringer for de unge kan gjør at en lett neglisjere kollektive eller strukturelle forhold ved skoler og samfunn, det e og </a:t>
            </a:r>
            <a:r>
              <a:rPr lang="nb-NO" sz="1100" b="1" err="1"/>
              <a:t>viktigt</a:t>
            </a:r>
            <a:r>
              <a:rPr lang="nb-NO" sz="1100" b="1"/>
              <a:t> å sette inn tiltak på kollektivt, eller system-nivå </a:t>
            </a:r>
            <a:endParaRPr lang="nb-NO" sz="1100"/>
          </a:p>
          <a:p>
            <a:pPr defTabSz="924389">
              <a:defRPr/>
            </a:pPr>
            <a:endParaRPr lang="nb-NO" sz="1100"/>
          </a:p>
          <a:p>
            <a:pPr defTabSz="924389">
              <a:defRPr/>
            </a:pPr>
            <a:r>
              <a:rPr lang="nb-NO" sz="1100" b="1"/>
              <a:t>4. Mange av programmene som er utviklet så langt innbefatter gjerne det man kaller «terapeutisk læring», og her reises det viktige problemstillinger knyttet til individuelle </a:t>
            </a:r>
            <a:r>
              <a:rPr lang="nb-NO" sz="1100" b="1" err="1"/>
              <a:t>vs</a:t>
            </a:r>
            <a:r>
              <a:rPr lang="nb-NO" sz="1100" b="1"/>
              <a:t> kollektive dimensjoner. Vil det for eksempel bli sånn, som Ecclestone og Hayes frykte, at ved å inkludere terapeutisk læring så orienterer ikke skolen lenger elevene mot verden (det man kollektivt er opptatt av -miljøvern for eksempel), men inn mot dem selv?</a:t>
            </a:r>
            <a:endParaRPr lang="nb-NO" sz="1100" b="1">
              <a:ea typeface="Calibri"/>
              <a:cs typeface="Calibri"/>
            </a:endParaRPr>
          </a:p>
          <a:p>
            <a:pPr defTabSz="924389">
              <a:defRPr/>
            </a:pPr>
            <a:endParaRPr lang="nb-NO" sz="1100"/>
          </a:p>
          <a:p>
            <a:pPr defTabSz="924389">
              <a:defRPr/>
            </a:pPr>
            <a:r>
              <a:rPr lang="nb-NO" sz="1100"/>
              <a:t>5. </a:t>
            </a:r>
            <a:r>
              <a:rPr lang="nb-NO" sz="1100" b="1" err="1"/>
              <a:t>Eg</a:t>
            </a:r>
            <a:r>
              <a:rPr lang="nb-NO" sz="1100" b="1"/>
              <a:t> nevne danningsperspektivet til slutt her igjen, som </a:t>
            </a:r>
            <a:r>
              <a:rPr lang="nb-NO" sz="1100" b="1" err="1"/>
              <a:t>eg</a:t>
            </a:r>
            <a:r>
              <a:rPr lang="nb-NO" sz="1100" b="1"/>
              <a:t> tenke favne litt begge deler. Det handle altså om mer enn karakterbygging, fokus e på at en </a:t>
            </a:r>
            <a:r>
              <a:rPr lang="nb-NO" sz="1100" b="1" err="1"/>
              <a:t>ska</a:t>
            </a:r>
            <a:r>
              <a:rPr lang="nb-NO" sz="1100" b="1"/>
              <a:t> gis forutsetninger til ta fornuftige valg, for fellesskapets beste. </a:t>
            </a:r>
            <a:r>
              <a:rPr lang="nb-NO" sz="1100" b="1" err="1"/>
              <a:t>Harmut</a:t>
            </a:r>
            <a:r>
              <a:rPr lang="nb-NO" sz="1100" b="1"/>
              <a:t> Rosa og Gert </a:t>
            </a:r>
            <a:r>
              <a:rPr lang="nb-NO" sz="1100" b="1" err="1"/>
              <a:t>Biesta</a:t>
            </a:r>
            <a:r>
              <a:rPr lang="nb-NO" sz="1100" b="1"/>
              <a:t> er to som er opptatt av at dette kan innebære å </a:t>
            </a:r>
            <a:r>
              <a:rPr lang="nb-NO" sz="1100" b="1" err="1"/>
              <a:t>ikkje</a:t>
            </a:r>
            <a:r>
              <a:rPr lang="nb-NO" sz="1100" b="1"/>
              <a:t> nødvendigvis absolutt mestre mest mulig effektivt </a:t>
            </a:r>
            <a:r>
              <a:rPr lang="nb-NO" sz="1100" b="1" err="1"/>
              <a:t>individualt</a:t>
            </a:r>
            <a:r>
              <a:rPr lang="nb-NO" sz="1100" b="1"/>
              <a:t>, Kan mestring være noe mindre flinkt? – det er ikke mulig og heller ikke ønskelig å ha helt kontroll, noen ganger handler det om å gi slipp på kontroll, Kan </a:t>
            </a:r>
            <a:r>
              <a:rPr lang="nb-NO" sz="1100" b="1" err="1"/>
              <a:t>me</a:t>
            </a:r>
            <a:r>
              <a:rPr lang="nb-NO" sz="1100" b="1"/>
              <a:t> sei rett og slett </a:t>
            </a:r>
            <a:r>
              <a:rPr lang="nb-NO" sz="1100" b="1" u="sng"/>
              <a:t>å kunne stå i ubehag</a:t>
            </a:r>
            <a:r>
              <a:rPr lang="nb-NO" sz="1100" b="1"/>
              <a:t>?</a:t>
            </a:r>
            <a:endParaRPr lang="en-GB" sz="1100" b="1">
              <a:solidFill>
                <a:srgbClr val="000000"/>
              </a:solidFill>
              <a:latin typeface="Tahoma" panose="020B0604030504040204" pitchFamily="34" charset="0"/>
              <a:ea typeface="Tahoma" panose="020B0604030504040204" pitchFamily="34" charset="0"/>
              <a:cs typeface="Tahoma" panose="020B0604030504040204" pitchFamily="34" charset="0"/>
            </a:endParaRPr>
          </a:p>
          <a:p>
            <a:pPr defTabSz="924389">
              <a:defRPr/>
            </a:pPr>
            <a:endParaRPr lang="en-GB" b="1">
              <a:solidFill>
                <a:srgbClr val="000000"/>
              </a:solidFill>
              <a:latin typeface="Tahoma" panose="020B0604030504040204" pitchFamily="34" charset="0"/>
              <a:ea typeface="Tahoma" panose="020B0604030504040204" pitchFamily="34" charset="0"/>
              <a:cs typeface="Tahoma" panose="020B0604030504040204" pitchFamily="34" charset="0"/>
            </a:endParaRPr>
          </a:p>
          <a:p>
            <a:pPr defTabSz="924389">
              <a:defRPr/>
            </a:pPr>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13</a:t>
            </a:fld>
            <a:endParaRPr lang="nb-NO"/>
          </a:p>
        </p:txBody>
      </p:sp>
    </p:spTree>
    <p:extLst>
      <p:ext uri="{BB962C8B-B14F-4D97-AF65-F5344CB8AC3E}">
        <p14:creationId xmlns:p14="http://schemas.microsoft.com/office/powerpoint/2010/main" val="2290632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Bygger om å ta valg i forhold til verden i stedet for seg selv</a:t>
            </a:r>
          </a:p>
        </p:txBody>
      </p:sp>
      <p:sp>
        <p:nvSpPr>
          <p:cNvPr id="4" name="Plassholder for lysbildenummer 3"/>
          <p:cNvSpPr>
            <a:spLocks noGrp="1"/>
          </p:cNvSpPr>
          <p:nvPr>
            <p:ph type="sldNum" sz="quarter" idx="5"/>
          </p:nvPr>
        </p:nvSpPr>
        <p:spPr/>
        <p:txBody>
          <a:bodyPr/>
          <a:lstStyle/>
          <a:p>
            <a:fld id="{08A843BE-DE61-AF40-9A94-F414206FFBAE}" type="slidenum">
              <a:rPr lang="nb-NO" smtClean="0"/>
              <a:t>14</a:t>
            </a:fld>
            <a:endParaRPr lang="nb-NO"/>
          </a:p>
        </p:txBody>
      </p:sp>
    </p:spTree>
    <p:extLst>
      <p:ext uri="{BB962C8B-B14F-4D97-AF65-F5344CB8AC3E}">
        <p14:creationId xmlns:p14="http://schemas.microsoft.com/office/powerpoint/2010/main" val="253227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solidFill>
                  <a:srgbClr val="000000"/>
                </a:solidFill>
                <a:latin typeface="Helvetica"/>
                <a:cs typeface="Helvetica"/>
              </a:rPr>
              <a:t>Jeg skal si litt om hva forskning har vist om tidligere helsetiltak i skoler</a:t>
            </a:r>
            <a:endParaRPr lang="en-US"/>
          </a:p>
          <a:p>
            <a:pPr>
              <a:defRPr/>
            </a:pPr>
            <a:endParaRPr lang="nb-NO">
              <a:latin typeface="Helvetica" pitchFamily="2" charset="0"/>
              <a:cs typeface="Helvetica"/>
            </a:endParaRPr>
          </a:p>
          <a:p>
            <a:pPr defTabSz="907542">
              <a:defRPr/>
            </a:pPr>
            <a:br>
              <a:rPr lang="nb-NO" b="0" i="0" u="none" strike="noStrike">
                <a:effectLst/>
                <a:latin typeface="Helvetica" pitchFamily="2" charset="0"/>
                <a:cs typeface="Helvetica"/>
              </a:rPr>
            </a:br>
            <a:endParaRPr lang="nb-NO" b="0" i="0" u="none" strike="noStrike">
              <a:solidFill>
                <a:srgbClr val="000000"/>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15</a:t>
            </a:fld>
            <a:endParaRPr lang="nb-NO">
              <a:solidFill>
                <a:prstClr val="black"/>
              </a:solidFill>
              <a:latin typeface="Calibri" panose="020F0502020204030204"/>
            </a:endParaRPr>
          </a:p>
        </p:txBody>
      </p:sp>
    </p:spTree>
    <p:extLst>
      <p:ext uri="{BB962C8B-B14F-4D97-AF65-F5344CB8AC3E}">
        <p14:creationId xmlns:p14="http://schemas.microsoft.com/office/powerpoint/2010/main" val="2006954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Det </a:t>
            </a:r>
            <a:r>
              <a:rPr lang="nb-NO"/>
              <a:t>har vært</a:t>
            </a:r>
            <a:r>
              <a:rPr lang="nb-NO" noProof="0"/>
              <a:t> </a:t>
            </a:r>
            <a:r>
              <a:rPr lang="nb-NO"/>
              <a:t>mange</a:t>
            </a:r>
            <a:r>
              <a:rPr lang="nb-NO" noProof="0"/>
              <a:t> prosjekter i norske skoler</a:t>
            </a:r>
            <a:r>
              <a:rPr lang="nb-NO"/>
              <a:t>,</a:t>
            </a:r>
            <a:r>
              <a:rPr lang="nb-NO" noProof="0"/>
              <a:t> </a:t>
            </a:r>
            <a:r>
              <a:rPr lang="nb-NO"/>
              <a:t>både før og etter LK20, med relevans for folkehelse og livsmestring</a:t>
            </a:r>
            <a:r>
              <a:rPr lang="nb-NO" noProof="0"/>
              <a:t>. </a:t>
            </a:r>
          </a:p>
          <a:p>
            <a:r>
              <a:rPr lang="nb-NO" noProof="0"/>
              <a:t>Noen </a:t>
            </a:r>
            <a:r>
              <a:rPr lang="nb-NO"/>
              <a:t>av nærmere 100 eksempler</a:t>
            </a:r>
            <a:r>
              <a:rPr lang="nb-NO" noProof="0"/>
              <a:t> </a:t>
            </a:r>
            <a:r>
              <a:rPr lang="nb-NO"/>
              <a:t>vi kjenner er </a:t>
            </a:r>
            <a:r>
              <a:rPr lang="nb-NO" noProof="0" err="1"/>
              <a:t>Olweus</a:t>
            </a:r>
            <a:r>
              <a:rPr lang="nb-NO" noProof="0"/>
              <a:t> programmet, </a:t>
            </a:r>
            <a:r>
              <a:rPr lang="nb-NO"/>
              <a:t>Robust, VIP</a:t>
            </a:r>
            <a:r>
              <a:rPr lang="nb-NO" noProof="0"/>
              <a:t>, </a:t>
            </a:r>
            <a:r>
              <a:rPr lang="nb-NO" noProof="0" err="1"/>
              <a:t>Zippys</a:t>
            </a:r>
            <a:r>
              <a:rPr lang="nb-NO" noProof="0"/>
              <a:t> venner og Tuning in to Kids</a:t>
            </a:r>
            <a:r>
              <a:rPr lang="nb-NO"/>
              <a:t>. </a:t>
            </a:r>
          </a:p>
          <a:p>
            <a:endParaRPr lang="nb-NO" noProof="0">
              <a:ea typeface="Calibri"/>
              <a:cs typeface="Calibri"/>
            </a:endParaRPr>
          </a:p>
          <a:p>
            <a:r>
              <a:rPr lang="nb-NO"/>
              <a:t>Det er mange ulike tilbydere, for eksempel forskningsmiljøer, kompetansemiljøer og ideelle organisasjoner, og det utvikles mange tiltak lokalt i kommuner og på skoler.</a:t>
            </a:r>
          </a:p>
          <a:p>
            <a:endParaRPr lang="nb-NO"/>
          </a:p>
          <a:p>
            <a:r>
              <a:rPr lang="nb-NO"/>
              <a:t>Mange av disse tiltakene ikke er forskningsmessig evaluert.</a:t>
            </a:r>
            <a:endParaRPr lang="nb-NO">
              <a:ea typeface="Calibri"/>
              <a:cs typeface="Calibri"/>
            </a:endParaRPr>
          </a:p>
        </p:txBody>
      </p:sp>
      <p:sp>
        <p:nvSpPr>
          <p:cNvPr id="4" name="Slide Number Placeholder 3"/>
          <p:cNvSpPr>
            <a:spLocks noGrp="1"/>
          </p:cNvSpPr>
          <p:nvPr>
            <p:ph type="sldNum" sz="quarter" idx="5"/>
          </p:nvPr>
        </p:nvSpPr>
        <p:spPr/>
        <p:txBody>
          <a:bodyPr/>
          <a:lstStyle/>
          <a:p>
            <a:fld id="{523B9B63-DFE3-492F-A8EE-885CBD52E427}" type="slidenum">
              <a:rPr lang="nb-NO" smtClean="0"/>
              <a:t>16</a:t>
            </a:fld>
            <a:endParaRPr lang="nb-NO"/>
          </a:p>
        </p:txBody>
      </p:sp>
    </p:spTree>
    <p:extLst>
      <p:ext uri="{BB962C8B-B14F-4D97-AF65-F5344CB8AC3E}">
        <p14:creationId xmlns:p14="http://schemas.microsoft.com/office/powerpoint/2010/main" val="420979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eksisterer imidlertid totalt sett </a:t>
            </a:r>
            <a:r>
              <a:rPr lang="nb-NO" noProof="0"/>
              <a:t>omfattende </a:t>
            </a:r>
            <a:r>
              <a:rPr lang="nb-NO"/>
              <a:t>evalueringer</a:t>
            </a:r>
            <a:r>
              <a:rPr lang="nb-NO" noProof="0"/>
              <a:t> av </a:t>
            </a:r>
            <a:r>
              <a:rPr lang="nb-NO"/>
              <a:t>lignende type tiltak i skoler</a:t>
            </a:r>
            <a:r>
              <a:rPr lang="nb-NO" noProof="0"/>
              <a:t>, både i Norge og internasjonalt. For eksempel gjennomgangen som vises til her av 1100 tiltak med </a:t>
            </a:r>
            <a:r>
              <a:rPr lang="nb-NO" noProof="0" err="1"/>
              <a:t>ca</a:t>
            </a:r>
            <a:r>
              <a:rPr lang="nb-NO" noProof="0"/>
              <a:t> halv million ungdommer.</a:t>
            </a:r>
          </a:p>
          <a:p>
            <a:r>
              <a:rPr lang="nb-NO" noProof="0"/>
              <a:t>Disse evalueringene viser at fleste psykisk helsefremmende og forebyggende tiltak i skolen har generelt en positiv effekt. </a:t>
            </a:r>
          </a:p>
        </p:txBody>
      </p:sp>
      <p:sp>
        <p:nvSpPr>
          <p:cNvPr id="4" name="Slide Number Placeholder 3"/>
          <p:cNvSpPr>
            <a:spLocks noGrp="1"/>
          </p:cNvSpPr>
          <p:nvPr>
            <p:ph type="sldNum" sz="quarter" idx="5"/>
          </p:nvPr>
        </p:nvSpPr>
        <p:spPr/>
        <p:txBody>
          <a:bodyPr/>
          <a:lstStyle/>
          <a:p>
            <a:fld id="{523B9B63-DFE3-492F-A8EE-885CBD52E427}" type="slidenum">
              <a:rPr lang="nb-NO" smtClean="0"/>
              <a:t>17</a:t>
            </a:fld>
            <a:endParaRPr lang="nb-NO"/>
          </a:p>
        </p:txBody>
      </p:sp>
    </p:spTree>
    <p:extLst>
      <p:ext uri="{BB962C8B-B14F-4D97-AF65-F5344CB8AC3E}">
        <p14:creationId xmlns:p14="http://schemas.microsoft.com/office/powerpoint/2010/main" val="126227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Det som kan være litt overraskende er at slike programmer ofte har effekt på andre områder enn de har fokus på.</a:t>
            </a:r>
            <a:endParaRPr lang="nb-NO"/>
          </a:p>
          <a:p>
            <a:r>
              <a:rPr lang="nb-NO"/>
              <a:t>For eksempel viser en gjennomgang av 82 skolebasert tiltak rettet mot sosiale og emosjonelle forhold en minst like stor effekt på karakterer som på elevenes følelser eller atferdsproblemer.</a:t>
            </a:r>
          </a:p>
          <a:p>
            <a:endParaRPr lang="nb-NO"/>
          </a:p>
          <a:p>
            <a:r>
              <a:rPr lang="nb-NO"/>
              <a:t>Ekstra informasjon:</a:t>
            </a:r>
          </a:p>
          <a:p>
            <a:r>
              <a:rPr lang="nb-NO"/>
              <a:t>SEL:</a:t>
            </a:r>
            <a:r>
              <a:rPr lang="nb-NO" baseline="0"/>
              <a:t> sosiale emosjonelle læringstiltak</a:t>
            </a:r>
          </a:p>
          <a:p>
            <a:endParaRPr lang="nb-NO"/>
          </a:p>
        </p:txBody>
      </p:sp>
      <p:sp>
        <p:nvSpPr>
          <p:cNvPr id="4" name="Slide Number Placeholder 3"/>
          <p:cNvSpPr>
            <a:spLocks noGrp="1"/>
          </p:cNvSpPr>
          <p:nvPr>
            <p:ph type="sldNum" sz="quarter" idx="10"/>
          </p:nvPr>
        </p:nvSpPr>
        <p:spPr/>
        <p:txBody>
          <a:bodyPr/>
          <a:lstStyle/>
          <a:p>
            <a:fld id="{10B116F7-DBAD-4411-A407-A82FCE683EF4}" type="slidenum">
              <a:rPr lang="nb-NO" smtClean="0"/>
              <a:t>18</a:t>
            </a:fld>
            <a:endParaRPr lang="nb-NO"/>
          </a:p>
        </p:txBody>
      </p:sp>
    </p:spTree>
    <p:extLst>
      <p:ext uri="{BB962C8B-B14F-4D97-AF65-F5344CB8AC3E}">
        <p14:creationId xmlns:p14="http://schemas.microsoft.com/office/powerpoint/2010/main" val="3910442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a:t>
            </a:r>
            <a:endParaRPr lang="en-GB"/>
          </a:p>
        </p:txBody>
      </p:sp>
      <p:sp>
        <p:nvSpPr>
          <p:cNvPr id="4" name="Slide Number Placeholder 3"/>
          <p:cNvSpPr>
            <a:spLocks noGrp="1"/>
          </p:cNvSpPr>
          <p:nvPr>
            <p:ph type="sldNum" sz="quarter" idx="5"/>
          </p:nvPr>
        </p:nvSpPr>
        <p:spPr/>
        <p:txBody>
          <a:bodyPr/>
          <a:lstStyle/>
          <a:p>
            <a:fld id="{523B9B63-DFE3-492F-A8EE-885CBD52E427}" type="slidenum">
              <a:rPr lang="nb-NO" smtClean="0"/>
              <a:t>19</a:t>
            </a:fld>
            <a:endParaRPr lang="nb-NO"/>
          </a:p>
        </p:txBody>
      </p:sp>
    </p:spTree>
    <p:extLst>
      <p:ext uri="{BB962C8B-B14F-4D97-AF65-F5344CB8AC3E}">
        <p14:creationId xmlns:p14="http://schemas.microsoft.com/office/powerpoint/2010/main" val="324784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07542">
              <a:defRPr/>
            </a:pPr>
            <a:r>
              <a:rPr lang="nb-NO">
                <a:solidFill>
                  <a:srgbClr val="000000"/>
                </a:solidFill>
              </a:rPr>
              <a:t>I dette </a:t>
            </a:r>
            <a:r>
              <a:rPr lang="nb-NO" err="1">
                <a:solidFill>
                  <a:srgbClr val="000000"/>
                </a:solidFill>
              </a:rPr>
              <a:t>webinaret</a:t>
            </a:r>
            <a:r>
              <a:rPr lang="nb-NO">
                <a:solidFill>
                  <a:srgbClr val="000000"/>
                </a:solidFill>
              </a:rPr>
              <a:t> vil vi altså snakke om hvorfor folkehelse og livsmestring er relevant for barn og unge og hvorfor det er inkludert i skolens arbeide, bakgrunnen for det. </a:t>
            </a:r>
          </a:p>
          <a:p>
            <a:pPr defTabSz="907542">
              <a:defRPr/>
            </a:pPr>
            <a:endParaRPr lang="nb-NO">
              <a:solidFill>
                <a:srgbClr val="000000"/>
              </a:solidFill>
            </a:endParaRPr>
          </a:p>
          <a:p>
            <a:pPr defTabSz="907542">
              <a:defRPr/>
            </a:pPr>
            <a:r>
              <a:rPr lang="nb-NO">
                <a:solidFill>
                  <a:srgbClr val="000000"/>
                </a:solidFill>
              </a:rPr>
              <a:t>Vi vil si litt om hva som er gjort tidligere, men ha hovedfokus på hvordan temaet nå utføres, med resultater fra både andres studier og våre egen felles spørreskjemaundersøkelse fra i fjor vår. </a:t>
            </a:r>
          </a:p>
          <a:p>
            <a:pPr defTabSz="907542">
              <a:defRPr/>
            </a:pPr>
            <a:endParaRPr lang="nb-NO">
              <a:solidFill>
                <a:srgbClr val="000000"/>
              </a:solidFill>
            </a:endParaRPr>
          </a:p>
          <a:p>
            <a:pPr defTabSz="907542">
              <a:defRPr/>
            </a:pPr>
            <a:r>
              <a:rPr lang="nb-NO">
                <a:solidFill>
                  <a:srgbClr val="000000"/>
                </a:solidFill>
              </a:rPr>
              <a:t>Helt sist sier vi </a:t>
            </a:r>
            <a:r>
              <a:rPr lang="nb-NO" err="1">
                <a:solidFill>
                  <a:srgbClr val="000000"/>
                </a:solidFill>
              </a:rPr>
              <a:t>pittelitt</a:t>
            </a:r>
            <a:r>
              <a:rPr lang="nb-NO">
                <a:solidFill>
                  <a:srgbClr val="000000"/>
                </a:solidFill>
              </a:rPr>
              <a:t> om et refleksjonsopplegg ang. arbeidet med folkehelse og livsmestring i skolen, som gjøres tilgjengelig nå i etterkant av </a:t>
            </a:r>
            <a:r>
              <a:rPr lang="nb-NO" err="1">
                <a:solidFill>
                  <a:srgbClr val="000000"/>
                </a:solidFill>
              </a:rPr>
              <a:t>webinaret</a:t>
            </a:r>
            <a:r>
              <a:rPr lang="nb-NO">
                <a:solidFill>
                  <a:srgbClr val="000000"/>
                </a:solidFill>
              </a:rPr>
              <a:t> på våre nettsider og vi vil kort gå inn på at der kommer en oppfølgingsundersøkelse nå til våren igjen, som vi håper dere vil delta på.</a:t>
            </a:r>
          </a:p>
          <a:p>
            <a:pPr defTabSz="907542">
              <a:defRPr/>
            </a:pPr>
            <a:endParaRPr lang="nb-NO">
              <a:solidFill>
                <a:srgbClr val="000000"/>
              </a:solidFill>
              <a:latin typeface="Helvetica" pitchFamily="2" charset="0"/>
            </a:endParaRPr>
          </a:p>
          <a:p>
            <a:pPr defTabSz="907542">
              <a:defRPr/>
            </a:pPr>
            <a:br>
              <a:rPr lang="nb-NO" b="0" i="0" u="none" strike="noStrike">
                <a:solidFill>
                  <a:srgbClr val="000000"/>
                </a:solidFill>
                <a:effectLst/>
                <a:latin typeface="Helvetica" pitchFamily="2" charset="0"/>
              </a:rPr>
            </a:br>
            <a:endParaRPr lang="nb-NO" b="0" i="0" u="none" strike="noStrike">
              <a:solidFill>
                <a:srgbClr val="000000"/>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2</a:t>
            </a:fld>
            <a:endParaRPr lang="nb-NO">
              <a:solidFill>
                <a:prstClr val="black"/>
              </a:solidFill>
              <a:latin typeface="Calibri" panose="020F0502020204030204"/>
            </a:endParaRPr>
          </a:p>
        </p:txBody>
      </p:sp>
    </p:spTree>
    <p:extLst>
      <p:ext uri="{BB962C8B-B14F-4D97-AF65-F5344CB8AC3E}">
        <p14:creationId xmlns:p14="http://schemas.microsoft.com/office/powerpoint/2010/main" val="378691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Effektene varierer sterkt, og avhenger blant annet av hvordan tiltakene er gjennomført, </a:t>
            </a:r>
            <a:r>
              <a:rPr lang="nb-NO" err="1"/>
              <a:t>dvs</a:t>
            </a:r>
            <a:r>
              <a:rPr lang="nb-NO"/>
              <a:t> implementeringskvaliteten. </a:t>
            </a:r>
          </a:p>
          <a:p>
            <a:r>
              <a:rPr lang="nb-NO"/>
              <a:t>Man ser også at tiltakene er generelt av et begrenset omfang, hvor de fleste tiltak innebærer at noe skjer mellom 8-12 ganger. </a:t>
            </a:r>
            <a:endParaRPr lang="nb-NO">
              <a:ea typeface="Calibri"/>
              <a:cs typeface="Calibri"/>
            </a:endParaRPr>
          </a:p>
          <a:p>
            <a:r>
              <a:rPr lang="nb-NO"/>
              <a:t>Man ser også, som forventet, at effekten av tiltakene avtar over tid hvis de ikke fortsetter.</a:t>
            </a:r>
            <a:endParaRPr lang="nb-NO">
              <a:ea typeface="Calibri"/>
              <a:cs typeface="Calibri"/>
            </a:endParaRPr>
          </a:p>
          <a:p>
            <a:r>
              <a:rPr lang="nb-NO"/>
              <a:t>Det er indikasjoner på at det er størst effekt når tiltakene har fokus på positiv psykisk helse i stedet for problemer.</a:t>
            </a:r>
          </a:p>
          <a:p>
            <a:endParaRPr lang="nb-NO">
              <a:ea typeface="Calibri"/>
              <a:cs typeface="Calibri"/>
            </a:endParaRPr>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20</a:t>
            </a:fld>
            <a:endParaRPr lang="nb-NO">
              <a:solidFill>
                <a:prstClr val="black"/>
              </a:solidFill>
              <a:latin typeface="Calibri" panose="020F0502020204030204"/>
            </a:endParaRPr>
          </a:p>
        </p:txBody>
      </p:sp>
    </p:spTree>
    <p:extLst>
      <p:ext uri="{BB962C8B-B14F-4D97-AF65-F5344CB8AC3E}">
        <p14:creationId xmlns:p14="http://schemas.microsoft.com/office/powerpoint/2010/main" val="2831733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600"/>
              <a:t>Resultatene vi nettopp viste var for programmer og prosjekter av begrenset omfang. Slike programmer er ofte startet ut fra en forskningsinstitusjon eller har med skoler som selv har valgt å være med. </a:t>
            </a:r>
          </a:p>
          <a:p>
            <a:endParaRPr lang="nb-NO" sz="1600"/>
          </a:p>
          <a:p>
            <a:r>
              <a:rPr lang="nb-NO" sz="1600"/>
              <a:t>Men hva med skolereformer som skjer på nasjonalt plan slik som LK20? Slike reformer skjer i en naturlig setting som inkluderer alle, inklusive både skoler som ikke er motiverte og skoler som har gjort slikt arbeid i mange år allerede. Det vil si at man kan forvente mindre effekt av skolereformer. Samtidig blir reformene en del av skolenes daglige arbeid og en del av faster rutiner over mange år, noe som tilsier at effektene på befolkningsnivå kan være store. Det er også verdt å merke seg at LK20 har fokus på positive aspekter, som livsmestring, fremfor negative temaer som helseproblemer. </a:t>
            </a:r>
            <a:endParaRPr lang="nb-NO" sz="1600">
              <a:ea typeface="Calibri"/>
              <a:cs typeface="Calibri"/>
            </a:endParaRPr>
          </a:p>
        </p:txBody>
      </p:sp>
      <p:sp>
        <p:nvSpPr>
          <p:cNvPr id="4" name="Slide Number Placeholder 3"/>
          <p:cNvSpPr>
            <a:spLocks noGrp="1"/>
          </p:cNvSpPr>
          <p:nvPr>
            <p:ph type="sldNum" sz="quarter" idx="5"/>
          </p:nvPr>
        </p:nvSpPr>
        <p:spPr/>
        <p:txBody>
          <a:bodyPr/>
          <a:lstStyle/>
          <a:p>
            <a:fld id="{523B9B63-DFE3-492F-A8EE-885CBD52E427}" type="slidenum">
              <a:rPr lang="nb-NO" smtClean="0"/>
              <a:t>21</a:t>
            </a:fld>
            <a:endParaRPr lang="nb-NO"/>
          </a:p>
        </p:txBody>
      </p:sp>
    </p:spTree>
    <p:extLst>
      <p:ext uri="{BB962C8B-B14F-4D97-AF65-F5344CB8AC3E}">
        <p14:creationId xmlns:p14="http://schemas.microsoft.com/office/powerpoint/2010/main" val="3906950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Innføring av folkehelse og livsmestring kan derfor være det mest omfattende folkehelsetiltaket for skolebarn i Norge på mange tiår.</a:t>
            </a:r>
          </a:p>
        </p:txBody>
      </p:sp>
      <p:sp>
        <p:nvSpPr>
          <p:cNvPr id="4" name="Slide Number Placeholder 3"/>
          <p:cNvSpPr>
            <a:spLocks noGrp="1"/>
          </p:cNvSpPr>
          <p:nvPr>
            <p:ph type="sldNum" sz="quarter" idx="5"/>
          </p:nvPr>
        </p:nvSpPr>
        <p:spPr/>
        <p:txBody>
          <a:bodyPr/>
          <a:lstStyle/>
          <a:p>
            <a:fld id="{523B9B63-DFE3-492F-A8EE-885CBD52E427}" type="slidenum">
              <a:rPr lang="nb-NO" smtClean="0"/>
              <a:t>22</a:t>
            </a:fld>
            <a:endParaRPr lang="nb-NO"/>
          </a:p>
        </p:txBody>
      </p:sp>
    </p:spTree>
    <p:extLst>
      <p:ext uri="{BB962C8B-B14F-4D97-AF65-F5344CB8AC3E}">
        <p14:creationId xmlns:p14="http://schemas.microsoft.com/office/powerpoint/2010/main" val="283329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Vi</a:t>
            </a:r>
            <a:r>
              <a:rPr lang="nb-NO" noProof="0"/>
              <a:t> vet </a:t>
            </a:r>
            <a:r>
              <a:rPr lang="nb-NO"/>
              <a:t>imidlertid </a:t>
            </a:r>
            <a:r>
              <a:rPr lang="nb-NO" noProof="0"/>
              <a:t>ikke hvilken effekt slike reformer har. Det er flere land som på ulike måter har innført psykisk helse som tema i skoler på nasjonalt nivå. Vi foretok en systematisk gjennomgang av forskning som har evaluert konsekvenser av nasjonale læreplanendringer på psykisk helse, hvor vi blant annet gikk gjennom </a:t>
            </a:r>
            <a:r>
              <a:rPr lang="nb-NO" noProof="0" err="1"/>
              <a:t>ca</a:t>
            </a:r>
            <a:r>
              <a:rPr lang="nb-NO" noProof="0"/>
              <a:t> 20 000 artikler. Vi fant imidlertid kun 6 relevante artikler, og ingen har evaluert effekten av et slikt tverrfaglig tema som folkehelse og livsmestring. </a:t>
            </a:r>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23</a:t>
            </a:fld>
            <a:endParaRPr lang="nb-NO">
              <a:solidFill>
                <a:prstClr val="black"/>
              </a:solidFill>
              <a:latin typeface="Calibri" panose="020F0502020204030204"/>
            </a:endParaRPr>
          </a:p>
        </p:txBody>
      </p:sp>
    </p:spTree>
    <p:extLst>
      <p:ext uri="{BB962C8B-B14F-4D97-AF65-F5344CB8AC3E}">
        <p14:creationId xmlns:p14="http://schemas.microsoft.com/office/powerpoint/2010/main" val="472311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solidFill>
                  <a:srgbClr val="000000"/>
                </a:solidFill>
                <a:latin typeface="Helvetica"/>
                <a:cs typeface="Helvetica"/>
              </a:rPr>
              <a:t>5:40 </a:t>
            </a:r>
          </a:p>
          <a:p>
            <a:pPr>
              <a:defRPr/>
            </a:pPr>
            <a:r>
              <a:rPr lang="nb-NO">
                <a:solidFill>
                  <a:srgbClr val="000000"/>
                </a:solidFill>
                <a:latin typeface="Helvetica"/>
                <a:cs typeface="Helvetica"/>
              </a:rPr>
              <a:t>Hva viser forskningen om hvordan folkehelse og livsmestring praktiseres i Norge? Jeg viser først resultater fra annen forskning og så går Cathrine inn på hva vår egen spørreundersøkelse viser.</a:t>
            </a:r>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24</a:t>
            </a:fld>
            <a:endParaRPr lang="nb-NO">
              <a:solidFill>
                <a:prstClr val="black"/>
              </a:solidFill>
              <a:latin typeface="Calibri" panose="020F0502020204030204"/>
            </a:endParaRPr>
          </a:p>
        </p:txBody>
      </p:sp>
    </p:spTree>
    <p:extLst>
      <p:ext uri="{BB962C8B-B14F-4D97-AF65-F5344CB8AC3E}">
        <p14:creationId xmlns:p14="http://schemas.microsoft.com/office/powerpoint/2010/main" val="364484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FoL</a:t>
            </a:r>
            <a:r>
              <a:rPr lang="nb-NO"/>
              <a:t> skal prinsipielt gjennomføres i alle klassetrinn og i de fleste fag. Det er imidlertid store variasjoner. </a:t>
            </a:r>
          </a:p>
          <a:p>
            <a:endParaRPr lang="nb-NO"/>
          </a:p>
          <a:p>
            <a:r>
              <a:rPr lang="nb-NO" b="1"/>
              <a:t>Ekstra informasjon</a:t>
            </a:r>
            <a:r>
              <a:rPr lang="nb-NO"/>
              <a:t>.</a:t>
            </a:r>
          </a:p>
          <a:p>
            <a:r>
              <a:rPr lang="nb-NO"/>
              <a:t>(For eksempel finner forskningsprosjektet EDUCATE (rapport 2, 2023) via sin videoobservasjoner i klasserom at temaer relatert til </a:t>
            </a:r>
            <a:r>
              <a:rPr lang="nb-NO" err="1"/>
              <a:t>FoL</a:t>
            </a:r>
            <a:r>
              <a:rPr lang="nb-NO"/>
              <a:t> tas oftest opp i norsk og samfunnsfag, mens det skjer sjeldnest i fremmedspråk og matematikk.)</a:t>
            </a:r>
            <a:endParaRPr lang="nb-NO">
              <a:ea typeface="Calibri"/>
              <a:cs typeface="Calibri"/>
            </a:endParaRPr>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25</a:t>
            </a:fld>
            <a:endParaRPr lang="nb-NO">
              <a:solidFill>
                <a:prstClr val="black"/>
              </a:solidFill>
              <a:latin typeface="Calibri" panose="020F0502020204030204"/>
            </a:endParaRPr>
          </a:p>
        </p:txBody>
      </p:sp>
    </p:spTree>
    <p:extLst>
      <p:ext uri="{BB962C8B-B14F-4D97-AF65-F5344CB8AC3E}">
        <p14:creationId xmlns:p14="http://schemas.microsoft.com/office/powerpoint/2010/main" val="1424211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None/>
            </a:pPr>
            <a:r>
              <a:rPr lang="nb-NO" b="0" i="0">
                <a:solidFill>
                  <a:srgbClr val="303030"/>
                </a:solidFill>
                <a:effectLst/>
                <a:latin typeface="Roboto"/>
                <a:ea typeface="Roboto"/>
                <a:cs typeface="Roboto"/>
              </a:rPr>
              <a:t>EVA2020 er et stort forskningsprosjekt som har evaluert </a:t>
            </a:r>
            <a:r>
              <a:rPr lang="nb-NO">
                <a:solidFill>
                  <a:srgbClr val="303030"/>
                </a:solidFill>
                <a:latin typeface="Roboto"/>
                <a:ea typeface="Roboto"/>
                <a:cs typeface="Roboto"/>
              </a:rPr>
              <a:t>Fagfornyelsen</a:t>
            </a:r>
            <a:r>
              <a:rPr lang="nb-NO" b="0" i="0">
                <a:solidFill>
                  <a:srgbClr val="303030"/>
                </a:solidFill>
                <a:effectLst/>
                <a:latin typeface="Roboto"/>
                <a:ea typeface="Roboto"/>
                <a:cs typeface="Roboto"/>
              </a:rPr>
              <a:t>, blant annet med gjentatte spørreundersøkelser og observasjoner..</a:t>
            </a: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None/>
            </a:pPr>
            <a:r>
              <a:rPr lang="nb-NO" b="0" i="0">
                <a:solidFill>
                  <a:srgbClr val="303030"/>
                </a:solidFill>
                <a:effectLst/>
                <a:latin typeface="Roboto"/>
                <a:ea typeface="Roboto"/>
                <a:cs typeface="Roboto"/>
              </a:rPr>
              <a:t>EVA2020 finner </a:t>
            </a:r>
            <a:r>
              <a:rPr lang="nb-NO">
                <a:solidFill>
                  <a:srgbClr val="303030"/>
                </a:solidFill>
                <a:latin typeface="Roboto"/>
                <a:ea typeface="Roboto"/>
                <a:cs typeface="Roboto"/>
              </a:rPr>
              <a:t>at</a:t>
            </a:r>
            <a:r>
              <a:rPr lang="nb-NO" b="0" i="0">
                <a:solidFill>
                  <a:srgbClr val="303030"/>
                </a:solidFill>
                <a:effectLst/>
                <a:latin typeface="Roboto"/>
                <a:ea typeface="Roboto"/>
                <a:cs typeface="Roboto"/>
              </a:rPr>
              <a:t> undervisningen har en ubalanse i retning av å ha lite fokus på samfunnsstrukturer som må endres politisk, mens individets ansvar for livsmestring kommer tydelig frem både via kompetansemål i hvert fag og i undervisningen. </a:t>
            </a: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None/>
            </a:pPr>
            <a:r>
              <a:rPr lang="nb-NO" b="0" i="0">
                <a:solidFill>
                  <a:srgbClr val="303030"/>
                </a:solidFill>
                <a:effectLst/>
                <a:latin typeface="Roboto"/>
                <a:ea typeface="Roboto"/>
                <a:cs typeface="Roboto"/>
              </a:rPr>
              <a:t>Lærere rapporterer at tverrfaglig arbeid kan medvirke til utvikling av godt læringsmiljø og at tverrfaglig undervisning kan gjøre livsmestring mer interessant og aktuelt for elevene.</a:t>
            </a:r>
          </a:p>
          <a:p>
            <a:pPr algn="l">
              <a:buFont typeface="Arial" panose="020B0604020202020204" pitchFamily="34" charset="0"/>
              <a:buNone/>
            </a:pPr>
            <a:endParaRPr lang="nb-NO" b="0" i="0">
              <a:solidFill>
                <a:srgbClr val="303030"/>
              </a:solidFill>
              <a:effectLst/>
              <a:latin typeface="Roboto" panose="02000000000000000000" pitchFamily="2" charset="0"/>
            </a:endParaRPr>
          </a:p>
          <a:p>
            <a:r>
              <a:rPr lang="nb-NO">
                <a:solidFill>
                  <a:srgbClr val="303030"/>
                </a:solidFill>
                <a:latin typeface="Roboto"/>
                <a:ea typeface="Roboto"/>
                <a:cs typeface="Roboto"/>
              </a:rPr>
              <a:t>Lærere rapporterer imidlertid</a:t>
            </a:r>
            <a:r>
              <a:rPr lang="nb-NO" b="0" i="0">
                <a:solidFill>
                  <a:srgbClr val="303030"/>
                </a:solidFill>
                <a:effectLst/>
                <a:latin typeface="Roboto"/>
                <a:ea typeface="Roboto"/>
                <a:cs typeface="Roboto"/>
              </a:rPr>
              <a:t> at tid til lærersamarbeid er essensielt for å oppfylle målsetningene om blant annet tverrfaglig arbeid. </a:t>
            </a: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None/>
            </a:pPr>
            <a:r>
              <a:rPr lang="nb-NO" b="0" i="0">
                <a:solidFill>
                  <a:srgbClr val="303030"/>
                </a:solidFill>
                <a:effectLst/>
                <a:latin typeface="Roboto"/>
                <a:ea typeface="Roboto"/>
                <a:cs typeface="Roboto"/>
              </a:rPr>
              <a:t>EVA2020 rapporterer også et behov for ytterligere integrering av elevenes hverdagserfaringer og interesser i undervisningen. De finner imidlertid at det kan være en utfordrende balanse mellom lærerstyring og elevenes påvirkning av undervisningen. </a:t>
            </a: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None/>
            </a:pPr>
            <a:r>
              <a:rPr lang="nb-NO" b="0" i="0">
                <a:solidFill>
                  <a:srgbClr val="303030"/>
                </a:solidFill>
                <a:effectLst/>
                <a:latin typeface="Roboto"/>
                <a:ea typeface="Roboto"/>
                <a:cs typeface="Roboto"/>
              </a:rPr>
              <a:t>EVA2020 diskuterer også fordeler og ulemper ved at arbeidet med </a:t>
            </a:r>
            <a:r>
              <a:rPr lang="nb-NO" b="0" i="0" err="1">
                <a:solidFill>
                  <a:srgbClr val="303030"/>
                </a:solidFill>
                <a:effectLst/>
                <a:latin typeface="Roboto"/>
                <a:ea typeface="Roboto"/>
                <a:cs typeface="Roboto"/>
              </a:rPr>
              <a:t>FoL</a:t>
            </a:r>
            <a:r>
              <a:rPr lang="nb-NO" b="0" i="0">
                <a:solidFill>
                  <a:srgbClr val="303030"/>
                </a:solidFill>
                <a:effectLst/>
                <a:latin typeface="Roboto"/>
                <a:ea typeface="Roboto"/>
                <a:cs typeface="Roboto"/>
              </a:rPr>
              <a:t> ofte ikke vurderes. Det er mulig at manglende vurdering medfører gjennomsnittlig mindre innsats fra elever. </a:t>
            </a: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None/>
            </a:pPr>
            <a:endParaRPr lang="nb-NO" b="0" i="0">
              <a:solidFill>
                <a:srgbClr val="303030"/>
              </a:solidFill>
              <a:effectLst/>
              <a:latin typeface="Roboto" panose="02000000000000000000" pitchFamily="2" charset="0"/>
            </a:endParaRPr>
          </a:p>
          <a:p>
            <a:pPr algn="l">
              <a:buFont typeface="Arial" panose="020B0604020202020204" pitchFamily="34" charset="0"/>
              <a:buChar char="•"/>
            </a:pPr>
            <a:endParaRPr lang="nb-NO" b="0" i="0">
              <a:solidFill>
                <a:srgbClr val="303030"/>
              </a:solidFill>
              <a:effectLst/>
              <a:latin typeface="Roboto" panose="02000000000000000000" pitchFamily="2" charset="0"/>
            </a:endParaRPr>
          </a:p>
          <a:p>
            <a:pPr algn="l">
              <a:buFont typeface="Arial" panose="020B0604020202020204" pitchFamily="34" charset="0"/>
              <a:buNone/>
            </a:pPr>
            <a:r>
              <a:rPr lang="nb-NO" b="1" i="0">
                <a:solidFill>
                  <a:srgbClr val="303030"/>
                </a:solidFill>
                <a:effectLst/>
                <a:latin typeface="Roboto"/>
                <a:ea typeface="Roboto"/>
                <a:cs typeface="Roboto"/>
              </a:rPr>
              <a:t>Ekstra informasjon</a:t>
            </a:r>
            <a:r>
              <a:rPr lang="nb-NO" b="0" i="0">
                <a:solidFill>
                  <a:srgbClr val="303030"/>
                </a:solidFill>
                <a:effectLst/>
                <a:latin typeface="Roboto"/>
                <a:ea typeface="Roboto"/>
                <a:cs typeface="Roboto"/>
              </a:rPr>
              <a:t>:</a:t>
            </a:r>
          </a:p>
          <a:p>
            <a:pPr algn="l">
              <a:buFont typeface="Arial" panose="020B0604020202020204" pitchFamily="34" charset="0"/>
              <a:buChar char="•"/>
            </a:pPr>
            <a:r>
              <a:rPr lang="nb-NO" b="0" i="0">
                <a:solidFill>
                  <a:srgbClr val="303030"/>
                </a:solidFill>
                <a:effectLst/>
                <a:latin typeface="Roboto"/>
                <a:ea typeface="Roboto"/>
                <a:cs typeface="Roboto"/>
              </a:rPr>
              <a:t>Tverrfaglige undervisningsarbeid kan styrke læringsmiljøet.</a:t>
            </a:r>
          </a:p>
          <a:p>
            <a:pPr algn="l">
              <a:buFont typeface="Arial" panose="020B0604020202020204" pitchFamily="34" charset="0"/>
              <a:buChar char="•"/>
            </a:pPr>
            <a:r>
              <a:rPr lang="nb-NO" b="0" i="0">
                <a:solidFill>
                  <a:srgbClr val="303030"/>
                </a:solidFill>
                <a:effectLst/>
                <a:latin typeface="Roboto"/>
                <a:ea typeface="Roboto"/>
                <a:cs typeface="Roboto"/>
              </a:rPr>
              <a:t>Elevmedvirkning er viktig for lærere, men krevende å realisere.</a:t>
            </a:r>
          </a:p>
          <a:p>
            <a:pPr algn="l">
              <a:buFont typeface="Arial" panose="020B0604020202020204" pitchFamily="34" charset="0"/>
              <a:buChar char="•"/>
            </a:pPr>
            <a:r>
              <a:rPr lang="nb-NO" b="0" i="0">
                <a:solidFill>
                  <a:srgbClr val="303030"/>
                </a:solidFill>
                <a:effectLst/>
                <a:latin typeface="Roboto"/>
                <a:ea typeface="Roboto"/>
                <a:cs typeface="Roboto"/>
              </a:rPr>
              <a:t>Det er behov for å utvikle felles begrepsforståelse blant lærerne.</a:t>
            </a:r>
          </a:p>
          <a:p>
            <a:pPr algn="l">
              <a:buFont typeface="Arial" panose="020B0604020202020204" pitchFamily="34" charset="0"/>
              <a:buChar char="•"/>
            </a:pPr>
            <a:r>
              <a:rPr lang="nb-NO" b="0" i="0">
                <a:solidFill>
                  <a:srgbClr val="303030"/>
                </a:solidFill>
                <a:effectLst/>
                <a:latin typeface="Roboto"/>
                <a:ea typeface="Roboto"/>
                <a:cs typeface="Roboto"/>
              </a:rPr>
              <a:t>Planlegging og gjennomføring av tverrfaglig undervisning krever tid og støtte fra skoleledelsen.</a:t>
            </a:r>
          </a:p>
          <a:p>
            <a:pPr algn="l">
              <a:buFont typeface="Arial" panose="020B0604020202020204" pitchFamily="34" charset="0"/>
              <a:buChar char="•"/>
            </a:pPr>
            <a:endParaRPr lang="nb-NO" b="0" i="0">
              <a:solidFill>
                <a:srgbClr val="303030"/>
              </a:solidFill>
              <a:effectLst/>
              <a:latin typeface="Roboto" panose="02000000000000000000" pitchFamily="2" charset="0"/>
            </a:endParaRPr>
          </a:p>
          <a:p>
            <a:pPr lvl="1"/>
            <a:r>
              <a:rPr lang="nb-NO">
                <a:latin typeface="Times New Roman"/>
                <a:cs typeface="Times New Roman"/>
              </a:rPr>
              <a:t>Lærere vektlegger viktighet av felles planleggingstid</a:t>
            </a:r>
          </a:p>
          <a:p>
            <a:pPr lvl="1"/>
            <a:r>
              <a:rPr lang="nb-NO">
                <a:latin typeface="Times New Roman"/>
                <a:cs typeface="Times New Roman"/>
              </a:rPr>
              <a:t>Lærere mener at tverrfaglig undervisning kan gjøre tema mer interessante og aktuelle for elevene</a:t>
            </a:r>
          </a:p>
          <a:p>
            <a:pPr lvl="1"/>
            <a:r>
              <a:rPr lang="nb-NO">
                <a:latin typeface="Times New Roman"/>
                <a:cs typeface="Times New Roman"/>
              </a:rPr>
              <a:t>Lærere mener skoleledelsen er viktig, f.eks. ved å sette av tid til lærersamarbeid og forplikte enkeltlærere til å samarbeide</a:t>
            </a:r>
          </a:p>
          <a:p>
            <a:pPr lvl="1"/>
            <a:r>
              <a:rPr lang="nb-NO">
                <a:latin typeface="Times New Roman"/>
                <a:cs typeface="Times New Roman"/>
              </a:rPr>
              <a:t>Undervisning har i liten grad fokus på samfunnsstrukturer som må endres politisk i forhold til individuelt ansvar</a:t>
            </a:r>
          </a:p>
          <a:p>
            <a:pPr lvl="1"/>
            <a:r>
              <a:rPr lang="nb-NO">
                <a:latin typeface="Times New Roman"/>
                <a:cs typeface="Times New Roman"/>
              </a:rPr>
              <a:t>Krevende balanse mellom lærerstyring og elevenes selvstendighet</a:t>
            </a:r>
          </a:p>
          <a:p>
            <a:pPr lvl="1"/>
            <a:r>
              <a:rPr lang="nb-NO">
                <a:latin typeface="Times New Roman"/>
                <a:cs typeface="Times New Roman"/>
              </a:rPr>
              <a:t>Dilemmaer ved å ikke inkludere karakterbasert vurdering</a:t>
            </a:r>
          </a:p>
          <a:p>
            <a:pPr lvl="1"/>
            <a:r>
              <a:rPr lang="nb-NO">
                <a:latin typeface="Times New Roman"/>
                <a:cs typeface="Times New Roman"/>
              </a:rPr>
              <a:t>Bygger læringsmiljø gjennom arbeid med tverrfaglige tema</a:t>
            </a:r>
          </a:p>
          <a:p>
            <a:pPr lvl="1"/>
            <a:r>
              <a:rPr lang="nb-NO">
                <a:latin typeface="Times New Roman"/>
                <a:cs typeface="Times New Roman"/>
              </a:rPr>
              <a:t>Elevers hverdagserfaringer og interesser kan bli mer prioritert og integrert i undervisningen</a:t>
            </a:r>
          </a:p>
          <a:p>
            <a:pPr lvl="1"/>
            <a:endParaRPr lang="nb-NO">
              <a:latin typeface="Times New Roman" panose="02020603050405020304" pitchFamily="18" charset="0"/>
              <a:cs typeface="Times New Roman" panose="02020603050405020304" pitchFamily="18" charset="0"/>
            </a:endParaRPr>
          </a:p>
          <a:p>
            <a:pPr lvl="1"/>
            <a:r>
              <a:rPr lang="nb-NO"/>
              <a:t>Undervisningsopplegg knyttet til de tverrfaglige temaene blir av flere lærere forstått som noe som skiller seg fra en mer prestasjonsorientert skolehverdag, og som en mulighet til å vektlegge prosess, kreativitet og samhørighet. Lærerne synliggjør en rekke dilemmaer ved å ikke inkludere karakterbasert vurdering, som for eksempel at enkeltelever yter mindre innsats, og at de opplever en større variasjon i den faglige kvaliteten i elevenes sluttprodukter. </a:t>
            </a:r>
            <a:endParaRPr lang="nb-NO">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nb-NO" b="0" i="0">
              <a:solidFill>
                <a:srgbClr val="303030"/>
              </a:solidFill>
              <a:effectLst/>
              <a:latin typeface="Roboto"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fld id="{D2230EEE-47EE-1646-BD6F-AA84F6E6FA47}" type="slidenum">
              <a:rPr lang="nb-NO" smtClean="0"/>
              <a:t>26</a:t>
            </a:fld>
            <a:endParaRPr lang="nb-NO"/>
          </a:p>
        </p:txBody>
      </p:sp>
    </p:spTree>
    <p:extLst>
      <p:ext uri="{BB962C8B-B14F-4D97-AF65-F5344CB8AC3E}">
        <p14:creationId xmlns:p14="http://schemas.microsoft.com/office/powerpoint/2010/main" val="2985365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484A6-B8E0-7477-FE2B-A11F806A30A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D4EF8E3-75D5-6651-3B75-E0B6C53BEE4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956830B-507A-F346-9098-717E52B6EAA5}"/>
              </a:ext>
            </a:extLst>
          </p:cNvPr>
          <p:cNvSpPr>
            <a:spLocks noGrp="1"/>
          </p:cNvSpPr>
          <p:nvPr>
            <p:ph type="body" idx="1"/>
          </p:nvPr>
        </p:nvSpPr>
        <p:spPr/>
        <p:txBody>
          <a:bodyPr/>
          <a:lstStyle/>
          <a:p>
            <a:r>
              <a:rPr lang="nb-NO"/>
              <a:t>EVA2020 finner at elevene generelt opplever et mestringsfokusert klassemiljø, i kontrast til undervisning preget av konkurranse eller fokus på karakterer.</a:t>
            </a:r>
          </a:p>
          <a:p>
            <a:endParaRPr lang="nb-NO"/>
          </a:p>
          <a:p>
            <a:r>
              <a:rPr lang="nb-NO"/>
              <a:t>De finner også det som jeg opplever at kan tolkes som en kontrast mellom at det er stor variasjon i hva elever rapporterer om læringsmiljø, mens lærere generelt rapporterer om godt klassemiljø. </a:t>
            </a:r>
            <a:endParaRPr lang="nb-NO">
              <a:ea typeface="Calibri"/>
              <a:cs typeface="Calibri"/>
            </a:endParaRPr>
          </a:p>
          <a:p>
            <a:endParaRPr lang="nb-NO"/>
          </a:p>
          <a:p>
            <a:r>
              <a:rPr lang="nb-NO"/>
              <a:t>I undersøkelsene finner de at lærere generelt er positive til tverrfaglige temaer, men at holdningen har blitt mindre positiv over de fire gangene de har foretatt undersøkelsen.</a:t>
            </a:r>
          </a:p>
          <a:p>
            <a:endParaRPr lang="nb-NO"/>
          </a:p>
          <a:p>
            <a:r>
              <a:rPr lang="nb-NO"/>
              <a:t>EVA2020 fant en kjønnsforskjell, hvor gutter rapporterer om mer læring om psykisk helse enn jenter.</a:t>
            </a:r>
            <a:endParaRPr lang="nb-NO">
              <a:ea typeface="Calibri"/>
              <a:cs typeface="Calibri"/>
            </a:endParaRPr>
          </a:p>
        </p:txBody>
      </p:sp>
      <p:sp>
        <p:nvSpPr>
          <p:cNvPr id="4" name="Plassholder for lysbildenummer 3">
            <a:extLst>
              <a:ext uri="{FF2B5EF4-FFF2-40B4-BE49-F238E27FC236}">
                <a16:creationId xmlns:a16="http://schemas.microsoft.com/office/drawing/2014/main" id="{00984EC5-3E80-CFC5-DC56-31814B04DC0D}"/>
              </a:ext>
            </a:extLst>
          </p:cNvPr>
          <p:cNvSpPr>
            <a:spLocks noGrp="1"/>
          </p:cNvSpPr>
          <p:nvPr>
            <p:ph type="sldNum" sz="quarter" idx="5"/>
          </p:nvPr>
        </p:nvSpPr>
        <p:spPr/>
        <p:txBody>
          <a:bodyPr/>
          <a:lstStyle/>
          <a:p>
            <a:pPr defTabSz="907542">
              <a:defRPr/>
            </a:pPr>
            <a:fld id="{D2230EEE-47EE-1646-BD6F-AA84F6E6FA47}" type="slidenum">
              <a:rPr lang="nb-NO">
                <a:solidFill>
                  <a:prstClr val="black"/>
                </a:solidFill>
                <a:latin typeface="Calibri" panose="020F0502020204030204"/>
              </a:rPr>
              <a:pPr defTabSz="907542">
                <a:defRPr/>
              </a:pPr>
              <a:t>27</a:t>
            </a:fld>
            <a:endParaRPr lang="nb-NO">
              <a:solidFill>
                <a:prstClr val="black"/>
              </a:solidFill>
              <a:latin typeface="Calibri" panose="020F0502020204030204"/>
            </a:endParaRPr>
          </a:p>
        </p:txBody>
      </p:sp>
    </p:spTree>
    <p:extLst>
      <p:ext uri="{BB962C8B-B14F-4D97-AF65-F5344CB8AC3E}">
        <p14:creationId xmlns:p14="http://schemas.microsoft.com/office/powerpoint/2010/main" val="2615490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annet prosjekt som har evaluert fagfornyelsen er EvaFag2025 ved Universitetet i Sørøst-Norge.</a:t>
            </a:r>
          </a:p>
          <a:p>
            <a:endParaRPr lang="nb-NO"/>
          </a:p>
          <a:p>
            <a:r>
              <a:rPr lang="nb-NO"/>
              <a:t>Prosjektet både observerte og hørte fra lærere at elevene har fått en mer aktiv rolle etter LK20.</a:t>
            </a:r>
          </a:p>
          <a:p>
            <a:r>
              <a:rPr lang="nb-NO"/>
              <a:t>Det kom imidlertid fram i deres samtaler med lærere at gjennomføringen av LK20 avhenger av skoleledelsens engasjement, for eksempel via hvordan fagfornyelsen snakkes om og organiseres av skolens ledelse. </a:t>
            </a:r>
          </a:p>
          <a:p>
            <a:r>
              <a:rPr lang="nb-NO"/>
              <a:t>Det må for eksempel settes av tilstrekkelig med tid til å utnytte friheten som kompetansemålene i LK20 gir.</a:t>
            </a:r>
          </a:p>
          <a:p>
            <a:r>
              <a:rPr lang="nb-NO"/>
              <a:t>De rapporterte også i 2022 behov for større endringer i lærerutdanningene.</a:t>
            </a:r>
          </a:p>
          <a:p>
            <a:r>
              <a:rPr lang="nb-NO"/>
              <a:t>EvaFag2025 kommuniserte også at det ikke nødvendigvis var gjort store endringer etter innføringen av LK20, men at det som tidligere var gjort implisitt nå ble mer tydelig.</a:t>
            </a:r>
          </a:p>
          <a:p>
            <a:endParaRPr lang="nb-NO"/>
          </a:p>
          <a:p>
            <a:endParaRPr lang="nb-NO"/>
          </a:p>
          <a:p>
            <a:r>
              <a:rPr lang="nb-NO" b="1"/>
              <a:t>Ekstra informasjon</a:t>
            </a:r>
            <a:r>
              <a:rPr lang="nb-NO"/>
              <a:t>:</a:t>
            </a:r>
          </a:p>
          <a:p>
            <a:r>
              <a:rPr lang="nb-NO"/>
              <a:t>EvaFag2025: Universitetet i Sørøst Norge, 4 arbeidspakker</a:t>
            </a:r>
          </a:p>
          <a:p>
            <a:endParaRPr lang="nb-NO"/>
          </a:p>
          <a:p>
            <a:r>
              <a:rPr lang="nb-NO"/>
              <a:t>EvaFag2025 Samlerapport</a:t>
            </a:r>
            <a:endParaRPr lang="nb-NO">
              <a:cs typeface="Calibri"/>
            </a:endParaRPr>
          </a:p>
          <a:p>
            <a:pPr marL="170164" indent="-170164">
              <a:buFont typeface="Arial" panose="020B0604020202020204" pitchFamily="34" charset="0"/>
              <a:buChar char="•"/>
            </a:pPr>
            <a:r>
              <a:rPr lang="nb-NO"/>
              <a:t>En mer aktivisert elevrolle </a:t>
            </a:r>
            <a:r>
              <a:rPr lang="nb-NO">
                <a:sym typeface="Wingdings" pitchFamily="2" charset="2"/>
              </a:rPr>
              <a:t> Dette både beskrives og observeres</a:t>
            </a:r>
            <a:endParaRPr lang="nb-NO"/>
          </a:p>
          <a:p>
            <a:pPr marL="170164" indent="-170164">
              <a:buFont typeface="Arial" panose="020B0604020202020204" pitchFamily="34" charset="0"/>
              <a:buChar char="•"/>
              <a:defRPr/>
            </a:pPr>
            <a:r>
              <a:rPr lang="nb-NO"/>
              <a:t>Lærerne opplever varierende grad støtte, organisering og tid </a:t>
            </a:r>
            <a:r>
              <a:rPr lang="nb-NO">
                <a:sym typeface="Wingdings" pitchFamily="2" charset="2"/>
              </a:rPr>
              <a:t> </a:t>
            </a:r>
            <a:r>
              <a:rPr lang="nb-NO"/>
              <a:t>lærerne rapporterer at de mangler tid til å utnytte seg av den friheten som kompetansemålene gir</a:t>
            </a:r>
            <a:endParaRPr lang="nb-NO">
              <a:cs typeface="Calibri"/>
            </a:endParaRPr>
          </a:p>
          <a:p>
            <a:pPr marL="170164" indent="-170164">
              <a:buFont typeface="Arial" panose="020B0604020202020204" pitchFamily="34" charset="0"/>
              <a:buChar char="•"/>
            </a:pPr>
            <a:r>
              <a:rPr lang="nb-NO"/>
              <a:t>Lærerne etterspør arenaer for å videreutvikle profesjonsfellesskap og samarbeidskulturer </a:t>
            </a:r>
            <a:r>
              <a:rPr lang="nb-NO">
                <a:sym typeface="Wingdings" pitchFamily="2" charset="2"/>
              </a:rPr>
              <a:t> kan være utfordrende på en liten skole med få eller ingen andre faglærere å samarbeide med om implementeringen av fagfornyelsen. Ønsket om felles arenaer gjelder på tvers av både små og store skoler. </a:t>
            </a:r>
            <a:endParaRPr lang="nb-NO">
              <a:cs typeface="Calibri"/>
            </a:endParaRPr>
          </a:p>
          <a:p>
            <a:pPr marL="170164" indent="-170164">
              <a:buFont typeface="Arial" panose="020B0604020202020204" pitchFamily="34" charset="0"/>
              <a:buChar char="•"/>
            </a:pPr>
            <a:r>
              <a:rPr lang="nb-NO">
                <a:sym typeface="Wingdings" pitchFamily="2" charset="2"/>
              </a:rPr>
              <a:t>Sitat som også er navn på rapporten: </a:t>
            </a:r>
            <a:r>
              <a:rPr lang="nb-NO"/>
              <a:t>«Det er jo ikke sånn at vi skal finne opp kruttet når ting virker»: resultatene i samlerapporten kan tyde på at det er mangel på større endringer som følge av fagfornyelsen. Nødvendig med tid + ressurser. Mangel på større endringer innebærer imidlertid ikke at det ikke har skjedd noen endringer, men disse har i stor grad handlet om å gjøre eksplisitt det man implisitt gjorde tidligere, og å begrepsfeste den praksis som allerede fant sted</a:t>
            </a:r>
            <a:endParaRPr lang="nb-NO">
              <a:cs typeface="Calibri"/>
            </a:endParaRPr>
          </a:p>
          <a:p>
            <a:pPr marL="170164" indent="-170164" defTabSz="907542">
              <a:buFont typeface="Arial" panose="020B0604020202020204" pitchFamily="34" charset="0"/>
              <a:buChar char="•"/>
              <a:defRPr/>
            </a:pPr>
            <a:r>
              <a:rPr lang="nb-NO"/>
              <a:t>Implisitt </a:t>
            </a:r>
            <a:r>
              <a:rPr lang="nb-NO">
                <a:sym typeface="Wingdings" pitchFamily="2" charset="2"/>
              </a:rPr>
              <a:t></a:t>
            </a:r>
            <a:r>
              <a:rPr lang="nb-NO"/>
              <a:t> eksplisitt: Det som før var implisitt praksis i skolene, nå også har blitt tydeligere og mer eksplisitt fremmet i kompetansemålene</a:t>
            </a:r>
            <a:endParaRPr lang="nb-NO">
              <a:sym typeface="Wingdings" pitchFamily="2" charset="2"/>
            </a:endParaRPr>
          </a:p>
          <a:p>
            <a:pPr marL="170164" indent="-170164">
              <a:buFont typeface="Arial" panose="020B0604020202020204" pitchFamily="34" charset="0"/>
              <a:buChar char="•"/>
            </a:pPr>
            <a:r>
              <a:rPr lang="nb-NO"/>
              <a:t>Utføring avhengig av skoleledelsens engasjement (engasjement (altså hvordan fagfornyelsen snakkes om, fremmes og presenteres fra lederne i skolen), organisering (hvordan det er lagt til rette for å inkludere fagfornyelsen og de tverrfaglige temaene), samt hvilken tid som settes av) og fagmiljøets størrelse</a:t>
            </a:r>
          </a:p>
          <a:p>
            <a:pPr marL="170164" indent="-170164">
              <a:buFont typeface="Arial" panose="020B0604020202020204" pitchFamily="34" charset="0"/>
              <a:buChar char="•"/>
            </a:pPr>
            <a:endParaRPr lang="nb-NO">
              <a:cs typeface="Calibri"/>
            </a:endParaRPr>
          </a:p>
          <a:p>
            <a:pPr marL="170164" indent="-170164">
              <a:buFont typeface="Arial" panose="020B0604020202020204" pitchFamily="34" charset="0"/>
              <a:buChar char="•"/>
            </a:pPr>
            <a:r>
              <a:rPr lang="nb-NO">
                <a:cs typeface="Calibri"/>
              </a:rPr>
              <a:t>4 Kasus barneskoler</a:t>
            </a:r>
          </a:p>
          <a:p>
            <a:pPr marL="170164" indent="-170164">
              <a:buFont typeface="Arial" panose="020B0604020202020204" pitchFamily="34" charset="0"/>
              <a:buChar char="•"/>
            </a:pPr>
            <a:r>
              <a:rPr lang="nb-NO">
                <a:cs typeface="Calibri"/>
              </a:rPr>
              <a:t>Dokumentanalyse og intervjuer på ved to lærerutdanninger</a:t>
            </a:r>
          </a:p>
          <a:p>
            <a:endParaRPr lang="nb-NO"/>
          </a:p>
        </p:txBody>
      </p:sp>
      <p:sp>
        <p:nvSpPr>
          <p:cNvPr id="4" name="Plassholder for lysbildenummer 3"/>
          <p:cNvSpPr>
            <a:spLocks noGrp="1"/>
          </p:cNvSpPr>
          <p:nvPr>
            <p:ph type="sldNum" sz="quarter" idx="5"/>
          </p:nvPr>
        </p:nvSpPr>
        <p:spPr/>
        <p:txBody>
          <a:bodyPr/>
          <a:lstStyle/>
          <a:p>
            <a:fld id="{D2230EEE-47EE-1646-BD6F-AA84F6E6FA47}" type="slidenum">
              <a:rPr lang="nb-NO" smtClean="0"/>
              <a:t>28</a:t>
            </a:fld>
            <a:endParaRPr lang="nb-NO"/>
          </a:p>
        </p:txBody>
      </p:sp>
    </p:spTree>
    <p:extLst>
      <p:ext uri="{BB962C8B-B14F-4D97-AF65-F5344CB8AC3E}">
        <p14:creationId xmlns:p14="http://schemas.microsoft.com/office/powerpoint/2010/main" val="2719854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FE50-1384-207A-E47A-3EF6B5F3C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E6EA8-385F-4E8C-E5D2-ADBF95313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29DF2-EE21-0E06-6F3B-A2BE5A54262C}"/>
              </a:ext>
            </a:extLst>
          </p:cNvPr>
          <p:cNvSpPr>
            <a:spLocks noGrp="1"/>
          </p:cNvSpPr>
          <p:nvPr>
            <p:ph type="body" idx="1"/>
          </p:nvPr>
        </p:nvSpPr>
        <p:spPr/>
        <p:txBody>
          <a:bodyPr/>
          <a:lstStyle/>
          <a:p>
            <a:r>
              <a:rPr lang="nb-NO"/>
              <a:t>EvaFag2025 rapporterte i 2025 om at LK20 har gått over i en ny fase som de kaller konsolideringsfasen. </a:t>
            </a:r>
          </a:p>
          <a:p>
            <a:r>
              <a:rPr lang="nb-NO"/>
              <a:t>I denne fasen uttaler generelt lærerne at det som var nytt i LK20 sitter i «ryggmargen». </a:t>
            </a:r>
            <a:endParaRPr lang="nb-NO">
              <a:ea typeface="Calibri"/>
              <a:cs typeface="Calibri"/>
            </a:endParaRPr>
          </a:p>
          <a:p>
            <a:r>
              <a:rPr lang="nb-NO">
                <a:ea typeface="Calibri"/>
                <a:cs typeface="Calibri"/>
              </a:rPr>
              <a:t>De rapporterer imidlertid om at det er fagspesifikke utfordringer.</a:t>
            </a:r>
          </a:p>
          <a:p>
            <a:endParaRPr lang="nb-NO"/>
          </a:p>
          <a:p>
            <a:endParaRPr lang="nb-NO"/>
          </a:p>
          <a:p>
            <a:r>
              <a:rPr lang="nb-NO" b="1"/>
              <a:t>Ekstra informasjon</a:t>
            </a:r>
            <a:r>
              <a:rPr lang="nb-NO"/>
              <a:t>:</a:t>
            </a:r>
            <a:endParaRPr lang="nb-NO">
              <a:ea typeface="Calibri"/>
              <a:cs typeface="Calibri"/>
            </a:endParaRPr>
          </a:p>
          <a:p>
            <a:r>
              <a:rPr lang="nb-NO"/>
              <a:t>Samtidig ser prosjektet flere eksempler på spenninger og friksjoner i fagene. I engelsk og musikk er det stadig tidspress grunnet få timetall. Det er også en opplevelse av at flere andre skoleutviklingsprosjekter, som oppleves å være på siden av LK20, opptar tiden til lærerne. I tillegg har KI gjort inntreden i engelskfaget. I matematikk og musikk er det knyttet spenninger rundt kompleksiteten i LK20. Matematikk er også preget av ulike tolkninger av tverrfaglighet og det nye elementet programmering i LK20. Bruken av digitale ressurser viser seg særlig i matematikk og musikk. Mens samfunnsfag, med særskilt ansvar for profesjonsfaglig digital kompetanse, viser også implementering med ulikt tempo. Særlig en av skolene viser hvor utfordrende den digitale kompetansen kan være for lærerne. </a:t>
            </a:r>
            <a:endParaRPr lang="nb-NO">
              <a:ea typeface="Calibri"/>
              <a:cs typeface="Calibri"/>
            </a:endParaRPr>
          </a:p>
        </p:txBody>
      </p:sp>
      <p:sp>
        <p:nvSpPr>
          <p:cNvPr id="4" name="Slide Number Placeholder 3">
            <a:extLst>
              <a:ext uri="{FF2B5EF4-FFF2-40B4-BE49-F238E27FC236}">
                <a16:creationId xmlns:a16="http://schemas.microsoft.com/office/drawing/2014/main" id="{0C20570E-E595-6C7B-2512-B8498B990D68}"/>
              </a:ext>
            </a:extLst>
          </p:cNvPr>
          <p:cNvSpPr>
            <a:spLocks noGrp="1"/>
          </p:cNvSpPr>
          <p:nvPr>
            <p:ph type="sldNum" sz="quarter" idx="5"/>
          </p:nvPr>
        </p:nvSpPr>
        <p:spPr/>
        <p:txBody>
          <a:bodyPr/>
          <a:lstStyle/>
          <a:p>
            <a:fld id="{523B9B63-DFE3-492F-A8EE-885CBD52E427}" type="slidenum">
              <a:rPr lang="nb-NO" smtClean="0"/>
              <a:t>29</a:t>
            </a:fld>
            <a:endParaRPr lang="nb-NO"/>
          </a:p>
        </p:txBody>
      </p:sp>
    </p:spTree>
    <p:extLst>
      <p:ext uri="{BB962C8B-B14F-4D97-AF65-F5344CB8AC3E}">
        <p14:creationId xmlns:p14="http://schemas.microsoft.com/office/powerpoint/2010/main" val="56714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07542">
              <a:defRPr/>
            </a:pPr>
            <a:r>
              <a:rPr lang="nb-NO">
                <a:solidFill>
                  <a:srgbClr val="000000"/>
                </a:solidFill>
                <a:latin typeface="Helvetica" pitchFamily="2" charset="0"/>
              </a:rPr>
              <a:t>Men nå altså først litt om bakgrunnen for innføring av det tverrfaglige temaet Folkehelse og Livsmestring. Her berøres også så vidt</a:t>
            </a:r>
            <a:r>
              <a:rPr lang="nb-NO"/>
              <a:t> posisjoner som er tatt i diskusjoner av, og tidligere forskning på, folkehelse og livsmestring. </a:t>
            </a:r>
            <a:endParaRPr lang="nb-NO">
              <a:solidFill>
                <a:srgbClr val="000000"/>
              </a:solidFill>
              <a:latin typeface="Helvetica" pitchFamily="2" charset="0"/>
            </a:endParaRPr>
          </a:p>
          <a:p>
            <a:pPr defTabSz="907542">
              <a:defRPr/>
            </a:pPr>
            <a:br>
              <a:rPr lang="nb-NO" b="0" i="0" u="none" strike="noStrike">
                <a:solidFill>
                  <a:srgbClr val="000000"/>
                </a:solidFill>
                <a:effectLst/>
                <a:latin typeface="Helvetica" pitchFamily="2" charset="0"/>
              </a:rPr>
            </a:br>
            <a:endParaRPr lang="nb-NO" b="0" i="0" u="none" strike="noStrike">
              <a:solidFill>
                <a:srgbClr val="000000"/>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3</a:t>
            </a:fld>
            <a:endParaRPr lang="nb-NO">
              <a:solidFill>
                <a:prstClr val="black"/>
              </a:solidFill>
              <a:latin typeface="Calibri" panose="020F0502020204030204"/>
            </a:endParaRPr>
          </a:p>
        </p:txBody>
      </p:sp>
    </p:spTree>
    <p:extLst>
      <p:ext uri="{BB962C8B-B14F-4D97-AF65-F5344CB8AC3E}">
        <p14:creationId xmlns:p14="http://schemas.microsoft.com/office/powerpoint/2010/main" val="815939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Forskningsprosjektet </a:t>
            </a:r>
            <a:r>
              <a:rPr lang="nb-NO" noProof="0" err="1"/>
              <a:t>Educate</a:t>
            </a:r>
            <a:r>
              <a:rPr lang="nb-NO" noProof="0"/>
              <a:t> har foretatt en omfattende mengde med klasseromsobservasjoner, intervjuer av lærere og fått svar fra elever på spørreskjemaer.</a:t>
            </a:r>
          </a:p>
          <a:p>
            <a:endParaRPr lang="nb-NO" noProof="0"/>
          </a:p>
          <a:p>
            <a:pPr defTabSz="907542">
              <a:defRPr/>
            </a:pPr>
            <a:r>
              <a:rPr lang="nb-NO" noProof="0" err="1"/>
              <a:t>Educate</a:t>
            </a:r>
            <a:r>
              <a:rPr lang="nb-NO" noProof="0"/>
              <a:t> finner at lærerne synes </a:t>
            </a:r>
            <a:r>
              <a:rPr lang="nb-NO" noProof="0" err="1"/>
              <a:t>FoL</a:t>
            </a:r>
            <a:r>
              <a:rPr lang="nb-NO" noProof="0"/>
              <a:t> begrepet er uklart definert. </a:t>
            </a:r>
          </a:p>
          <a:p>
            <a:pPr defTabSz="907542">
              <a:defRPr/>
            </a:pPr>
            <a:endParaRPr lang="nb-NO" noProof="0"/>
          </a:p>
          <a:p>
            <a:r>
              <a:rPr lang="nb-NO" noProof="0"/>
              <a:t>De finner også at livsmestring inkluderes av de fleste lærere og på fagenes premisser. Det er imidlertid begrenset andel av tiden hvor lærer tematiserer faktorer som kan ha betydning for elevenes mestring eller knytter det til elevenes egne liv. Lærerne anerkjenner betydningen av fagspesifikk livsmestring, men at de trenger støtte til å knytte praksis tydeligere til elevens mestring av eget liv.</a:t>
            </a:r>
          </a:p>
          <a:p>
            <a:endParaRPr lang="nb-NO" noProof="0"/>
          </a:p>
          <a:p>
            <a:r>
              <a:rPr lang="nb-NO" noProof="0"/>
              <a:t>Generelt rapporterer imidlertid elevene, og spesielt gutter, om at de opplever omsorg og inkludering av lærerne.</a:t>
            </a:r>
          </a:p>
          <a:p>
            <a:endParaRPr lang="nb-NO" noProof="0"/>
          </a:p>
        </p:txBody>
      </p:sp>
      <p:sp>
        <p:nvSpPr>
          <p:cNvPr id="4" name="Slide Number Placeholder 3"/>
          <p:cNvSpPr>
            <a:spLocks noGrp="1"/>
          </p:cNvSpPr>
          <p:nvPr>
            <p:ph type="sldNum" sz="quarter" idx="5"/>
          </p:nvPr>
        </p:nvSpPr>
        <p:spPr/>
        <p:txBody>
          <a:bodyPr/>
          <a:lstStyle/>
          <a:p>
            <a:fld id="{523B9B63-DFE3-492F-A8EE-885CBD52E427}" type="slidenum">
              <a:rPr lang="nb-NO" smtClean="0"/>
              <a:t>30</a:t>
            </a:fld>
            <a:endParaRPr lang="nb-NO"/>
          </a:p>
        </p:txBody>
      </p:sp>
    </p:spTree>
    <p:extLst>
      <p:ext uri="{BB962C8B-B14F-4D97-AF65-F5344CB8AC3E}">
        <p14:creationId xmlns:p14="http://schemas.microsoft.com/office/powerpoint/2010/main" val="2060122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I EDUCATE prosjektet finner man en del forskjeller i hvordan folkehelse og livsmestring tas inn i de ulike fagene.</a:t>
            </a:r>
          </a:p>
          <a:p>
            <a:endParaRPr lang="nb-NO"/>
          </a:p>
          <a:p>
            <a:pPr defTabSz="907542">
              <a:defRPr/>
            </a:pPr>
            <a:r>
              <a:rPr lang="en-GB"/>
              <a:t>I </a:t>
            </a:r>
            <a:r>
              <a:rPr lang="en-GB" err="1"/>
              <a:t>matematikk</a:t>
            </a:r>
            <a:r>
              <a:rPr lang="en-GB"/>
              <a:t> </a:t>
            </a:r>
            <a:r>
              <a:rPr lang="en-GB" err="1"/>
              <a:t>har</a:t>
            </a:r>
            <a:r>
              <a:rPr lang="en-GB"/>
              <a:t> </a:t>
            </a:r>
            <a:r>
              <a:rPr lang="en-GB" err="1"/>
              <a:t>lærere</a:t>
            </a:r>
            <a:r>
              <a:rPr lang="en-GB"/>
              <a:t> </a:t>
            </a:r>
            <a:r>
              <a:rPr lang="en-GB" err="1"/>
              <a:t>f.eks</a:t>
            </a:r>
            <a:r>
              <a:rPr lang="en-GB"/>
              <a:t>. </a:t>
            </a:r>
            <a:r>
              <a:rPr lang="en-GB" err="1"/>
              <a:t>ofte</a:t>
            </a:r>
            <a:r>
              <a:rPr lang="en-GB"/>
              <a:t> </a:t>
            </a:r>
            <a:r>
              <a:rPr lang="en-GB" err="1"/>
              <a:t>fokus</a:t>
            </a:r>
            <a:r>
              <a:rPr lang="en-GB"/>
              <a:t> </a:t>
            </a:r>
            <a:r>
              <a:rPr lang="en-GB" err="1"/>
              <a:t>på</a:t>
            </a:r>
            <a:r>
              <a:rPr lang="en-GB"/>
              <a:t> </a:t>
            </a:r>
            <a:r>
              <a:rPr lang="en-GB" err="1"/>
              <a:t>problemløsning</a:t>
            </a:r>
            <a:r>
              <a:rPr lang="en-GB"/>
              <a:t> </a:t>
            </a:r>
            <a:r>
              <a:rPr lang="en-GB" err="1"/>
              <a:t>som</a:t>
            </a:r>
            <a:r>
              <a:rPr lang="en-GB"/>
              <a:t> </a:t>
            </a:r>
            <a:r>
              <a:rPr lang="en-GB" err="1"/>
              <a:t>mestringsstrategi</a:t>
            </a:r>
            <a:r>
              <a:rPr lang="en-GB"/>
              <a:t>.</a:t>
            </a:r>
            <a:endParaRPr lang="en-GB">
              <a:ea typeface="Calibri"/>
              <a:cs typeface="Calibri"/>
            </a:endParaRPr>
          </a:p>
          <a:p>
            <a:pPr defTabSz="907542">
              <a:defRPr/>
            </a:pPr>
            <a:endParaRPr lang="en-GB"/>
          </a:p>
          <a:p>
            <a:pPr defTabSz="907542">
              <a:defRPr/>
            </a:pPr>
            <a:r>
              <a:rPr lang="en-GB"/>
              <a:t>I KRLE handler </a:t>
            </a:r>
            <a:r>
              <a:rPr lang="en-GB" err="1"/>
              <a:t>folkehelse</a:t>
            </a:r>
            <a:r>
              <a:rPr lang="en-GB"/>
              <a:t> </a:t>
            </a:r>
            <a:r>
              <a:rPr lang="en-GB" err="1"/>
              <a:t>og</a:t>
            </a:r>
            <a:r>
              <a:rPr lang="en-GB"/>
              <a:t> </a:t>
            </a:r>
            <a:r>
              <a:rPr lang="en-GB" err="1"/>
              <a:t>livsmestring</a:t>
            </a:r>
            <a:r>
              <a:rPr lang="en-GB"/>
              <a:t> </a:t>
            </a:r>
            <a:r>
              <a:rPr lang="en-GB" err="1"/>
              <a:t>gjerne</a:t>
            </a:r>
            <a:r>
              <a:rPr lang="en-GB"/>
              <a:t> om </a:t>
            </a:r>
            <a:r>
              <a:rPr lang="en-GB" err="1"/>
              <a:t>etiske</a:t>
            </a:r>
            <a:r>
              <a:rPr lang="en-GB"/>
              <a:t> </a:t>
            </a:r>
            <a:r>
              <a:rPr lang="en-GB" err="1"/>
              <a:t>perspektiver</a:t>
            </a:r>
            <a:r>
              <a:rPr lang="en-GB"/>
              <a:t>. </a:t>
            </a:r>
            <a:r>
              <a:rPr lang="nb-NO"/>
              <a:t>Flere bygget timene rundt etiske dilemmaer eller hendelser – som f.eks. «Skal du fortelle en venn om en hemmelig graviditet?» eller «Bør man gi penger til tiggere?». (Elevene ble invitert til å anvende pliktetikk, dydsetikk og konsekvensetikk for å belyse sakene fra ulike perspektiver og begrunne standpunktene sine.)</a:t>
            </a:r>
            <a:endParaRPr lang="en-US">
              <a:solidFill>
                <a:srgbClr val="444444"/>
              </a:solidFill>
            </a:endParaRPr>
          </a:p>
          <a:p>
            <a:pPr defTabSz="907542">
              <a:defRPr/>
            </a:pPr>
            <a:endParaRPr lang="nb-NO"/>
          </a:p>
          <a:p>
            <a:pPr defTabSz="907542">
              <a:defRPr/>
            </a:pPr>
            <a:r>
              <a:rPr lang="nb-NO"/>
              <a:t>I språkfag fant man et bredt fokus på tre hovedelementer: </a:t>
            </a:r>
          </a:p>
          <a:p>
            <a:pPr marL="228600" indent="-228600" defTabSz="907542">
              <a:buAutoNum type="arabicParenR"/>
              <a:defRPr/>
            </a:pPr>
            <a:r>
              <a:rPr lang="nb-NO"/>
              <a:t>Empati: Forstå hverandres perspektiver og følelser, </a:t>
            </a:r>
          </a:p>
          <a:p>
            <a:pPr marL="228600" indent="-228600" defTabSz="907542">
              <a:buAutoNum type="arabicParenR"/>
              <a:defRPr/>
            </a:pPr>
            <a:r>
              <a:rPr lang="nb-NO"/>
              <a:t>2) Relasjoner: Hjelpe studentene til å navigere relasjoner og sosiale utfordringer og </a:t>
            </a:r>
          </a:p>
          <a:p>
            <a:pPr marL="228600" indent="-228600" defTabSz="907542">
              <a:buAutoNum type="arabicParenR"/>
              <a:defRPr/>
            </a:pPr>
            <a:r>
              <a:rPr lang="nb-NO"/>
              <a:t>3) Kommunikasjon: Utvikle elevers evne til å uttrykke seg og dele følelser, tanker og erfaringer.</a:t>
            </a:r>
            <a:endParaRPr lang="nb-NO">
              <a:ea typeface="Calibri"/>
              <a:cs typeface="Calibri"/>
            </a:endParaRPr>
          </a:p>
          <a:p>
            <a:pPr defTabSz="907542">
              <a:defRPr/>
            </a:pPr>
            <a:endParaRPr lang="nb-NO"/>
          </a:p>
          <a:p>
            <a:r>
              <a:rPr lang="en-US"/>
              <a:t>Et </a:t>
            </a:r>
            <a:r>
              <a:rPr lang="en-US" err="1"/>
              <a:t>annet</a:t>
            </a:r>
            <a:r>
              <a:rPr lang="en-US"/>
              <a:t> </a:t>
            </a:r>
            <a:r>
              <a:rPr lang="en-US" err="1"/>
              <a:t>eksempel</a:t>
            </a:r>
            <a:r>
              <a:rPr lang="en-US"/>
              <a:t> er </a:t>
            </a:r>
            <a:r>
              <a:rPr lang="en-US" err="1"/>
              <a:t>funn</a:t>
            </a:r>
            <a:r>
              <a:rPr lang="en-US"/>
              <a:t> </a:t>
            </a:r>
            <a:r>
              <a:rPr lang="en-US" err="1"/>
              <a:t>fra</a:t>
            </a:r>
            <a:r>
              <a:rPr lang="en-US"/>
              <a:t> EDUCATE sin </a:t>
            </a:r>
            <a:r>
              <a:rPr lang="en-US" err="1"/>
              <a:t>studie</a:t>
            </a:r>
            <a:r>
              <a:rPr lang="en-US"/>
              <a:t> </a:t>
            </a:r>
            <a:r>
              <a:rPr lang="en-US" err="1"/>
              <a:t>i</a:t>
            </a:r>
            <a:r>
              <a:rPr lang="en-US"/>
              <a:t> </a:t>
            </a:r>
            <a:r>
              <a:rPr lang="en-US" err="1"/>
              <a:t>videregående</a:t>
            </a:r>
            <a:r>
              <a:rPr lang="en-US"/>
              <a:t> </a:t>
            </a:r>
            <a:r>
              <a:rPr lang="en-US" err="1"/>
              <a:t>skole</a:t>
            </a:r>
            <a:r>
              <a:rPr lang="en-US"/>
              <a:t> </a:t>
            </a:r>
            <a:r>
              <a:rPr lang="en-US" err="1"/>
              <a:t>i</a:t>
            </a:r>
            <a:r>
              <a:rPr lang="en-US"/>
              <a:t> Norge. </a:t>
            </a:r>
            <a:endParaRPr lang="en-US">
              <a:ea typeface="Calibri"/>
              <a:cs typeface="Calibri"/>
            </a:endParaRPr>
          </a:p>
          <a:p>
            <a:r>
              <a:rPr lang="en-US"/>
              <a:t>De </a:t>
            </a:r>
            <a:r>
              <a:rPr lang="en-US" err="1"/>
              <a:t>fant</a:t>
            </a:r>
            <a:r>
              <a:rPr lang="en-US"/>
              <a:t> at man </a:t>
            </a:r>
            <a:r>
              <a:rPr lang="en-US" err="1"/>
              <a:t>i</a:t>
            </a:r>
            <a:r>
              <a:rPr lang="en-US"/>
              <a:t> </a:t>
            </a:r>
            <a:r>
              <a:rPr lang="en-US" err="1"/>
              <a:t>engelsktimer</a:t>
            </a:r>
            <a:r>
              <a:rPr lang="en-US"/>
              <a:t> </a:t>
            </a:r>
            <a:r>
              <a:rPr lang="en-US" err="1"/>
              <a:t>ofte</a:t>
            </a:r>
            <a:r>
              <a:rPr lang="en-US"/>
              <a:t> </a:t>
            </a:r>
            <a:r>
              <a:rPr lang="en-US" err="1"/>
              <a:t>speilet</a:t>
            </a:r>
            <a:r>
              <a:rPr lang="en-US"/>
              <a:t> </a:t>
            </a:r>
            <a:r>
              <a:rPr lang="en-US" err="1"/>
              <a:t>individuelle</a:t>
            </a:r>
            <a:r>
              <a:rPr lang="en-US"/>
              <a:t> </a:t>
            </a:r>
            <a:r>
              <a:rPr lang="en-US" err="1"/>
              <a:t>tema</a:t>
            </a:r>
            <a:r>
              <a:rPr lang="en-US"/>
              <a:t> </a:t>
            </a:r>
            <a:r>
              <a:rPr lang="en-US" err="1"/>
              <a:t>som</a:t>
            </a:r>
            <a:r>
              <a:rPr lang="en-US"/>
              <a:t> </a:t>
            </a:r>
            <a:r>
              <a:rPr lang="en-US" err="1"/>
              <a:t>hvordan</a:t>
            </a:r>
            <a:r>
              <a:rPr lang="en-US"/>
              <a:t> </a:t>
            </a:r>
            <a:r>
              <a:rPr lang="en-US" err="1"/>
              <a:t>hanskes</a:t>
            </a:r>
            <a:r>
              <a:rPr lang="en-US"/>
              <a:t> med </a:t>
            </a:r>
            <a:r>
              <a:rPr lang="en-US" err="1"/>
              <a:t>egne</a:t>
            </a:r>
            <a:r>
              <a:rPr lang="en-US"/>
              <a:t> tanker, </a:t>
            </a:r>
            <a:r>
              <a:rPr lang="en-US" err="1"/>
              <a:t>følelser</a:t>
            </a:r>
            <a:r>
              <a:rPr lang="en-US"/>
              <a:t>, </a:t>
            </a:r>
            <a:r>
              <a:rPr lang="en-US" err="1"/>
              <a:t>relasjoner</a:t>
            </a:r>
            <a:r>
              <a:rPr lang="en-US"/>
              <a:t>, </a:t>
            </a:r>
            <a:r>
              <a:rPr lang="en-US" err="1"/>
              <a:t>identitet</a:t>
            </a:r>
            <a:r>
              <a:rPr lang="en-US"/>
              <a:t>, </a:t>
            </a:r>
            <a:r>
              <a:rPr lang="en-US" err="1"/>
              <a:t>mediabruk</a:t>
            </a:r>
            <a:r>
              <a:rPr lang="en-US"/>
              <a:t> </a:t>
            </a:r>
            <a:r>
              <a:rPr lang="en-US" err="1"/>
              <a:t>og</a:t>
            </a:r>
            <a:r>
              <a:rPr lang="en-US"/>
              <a:t> </a:t>
            </a:r>
            <a:r>
              <a:rPr lang="en-US" err="1"/>
              <a:t>andre</a:t>
            </a:r>
            <a:r>
              <a:rPr lang="en-US"/>
              <a:t> </a:t>
            </a:r>
            <a:r>
              <a:rPr lang="en-US" err="1"/>
              <a:t>situasjoner</a:t>
            </a:r>
            <a:r>
              <a:rPr lang="en-US"/>
              <a:t> </a:t>
            </a:r>
            <a:r>
              <a:rPr lang="en-US" err="1"/>
              <a:t>som</a:t>
            </a:r>
            <a:r>
              <a:rPr lang="en-US"/>
              <a:t> </a:t>
            </a:r>
            <a:r>
              <a:rPr lang="en-US" err="1"/>
              <a:t>krevde</a:t>
            </a:r>
            <a:r>
              <a:rPr lang="en-US"/>
              <a:t> </a:t>
            </a:r>
            <a:r>
              <a:rPr lang="en-US" err="1"/>
              <a:t>språk</a:t>
            </a:r>
            <a:r>
              <a:rPr lang="en-US"/>
              <a:t> </a:t>
            </a:r>
            <a:r>
              <a:rPr lang="en-US" err="1"/>
              <a:t>og</a:t>
            </a:r>
            <a:r>
              <a:rPr lang="en-US"/>
              <a:t> </a:t>
            </a:r>
            <a:r>
              <a:rPr lang="en-US" err="1"/>
              <a:t>kulturelle</a:t>
            </a:r>
            <a:r>
              <a:rPr lang="en-US"/>
              <a:t> </a:t>
            </a:r>
            <a:r>
              <a:rPr lang="en-US" err="1"/>
              <a:t>kompetanse</a:t>
            </a:r>
            <a:r>
              <a:rPr lang="en-US"/>
              <a:t>. </a:t>
            </a:r>
            <a:endParaRPr lang="en-US">
              <a:ea typeface="Calibri"/>
              <a:cs typeface="Calibri"/>
            </a:endParaRPr>
          </a:p>
          <a:p>
            <a:r>
              <a:rPr lang="en-US" err="1"/>
              <a:t>Samfunnsfagtimene</a:t>
            </a:r>
            <a:r>
              <a:rPr lang="en-US"/>
              <a:t> </a:t>
            </a:r>
            <a:r>
              <a:rPr lang="en-US" err="1"/>
              <a:t>hadde</a:t>
            </a:r>
            <a:r>
              <a:rPr lang="en-US"/>
              <a:t> et </a:t>
            </a:r>
            <a:r>
              <a:rPr lang="en-US" err="1"/>
              <a:t>mer</a:t>
            </a:r>
            <a:r>
              <a:rPr lang="en-US"/>
              <a:t> </a:t>
            </a:r>
            <a:r>
              <a:rPr lang="en-US" err="1"/>
              <a:t>kollektivt</a:t>
            </a:r>
            <a:r>
              <a:rPr lang="en-US"/>
              <a:t> </a:t>
            </a:r>
            <a:r>
              <a:rPr lang="en-US" err="1"/>
              <a:t>utgangspunkt</a:t>
            </a:r>
            <a:r>
              <a:rPr lang="en-US"/>
              <a:t> </a:t>
            </a:r>
            <a:r>
              <a:rPr lang="en-US" err="1"/>
              <a:t>ved</a:t>
            </a:r>
            <a:r>
              <a:rPr lang="en-US"/>
              <a:t> </a:t>
            </a:r>
            <a:r>
              <a:rPr lang="en-US" err="1"/>
              <a:t>undervisning</a:t>
            </a:r>
            <a:r>
              <a:rPr lang="en-US"/>
              <a:t> om </a:t>
            </a:r>
            <a:r>
              <a:rPr lang="en-US" err="1"/>
              <a:t>temaer</a:t>
            </a:r>
            <a:r>
              <a:rPr lang="en-US"/>
              <a:t> </a:t>
            </a:r>
            <a:r>
              <a:rPr lang="en-US" err="1"/>
              <a:t>som</a:t>
            </a:r>
            <a:r>
              <a:rPr lang="en-US"/>
              <a:t> for </a:t>
            </a:r>
            <a:r>
              <a:rPr lang="en-US" err="1"/>
              <a:t>eksempel</a:t>
            </a:r>
            <a:r>
              <a:rPr lang="en-US"/>
              <a:t> </a:t>
            </a:r>
            <a:r>
              <a:rPr lang="en-US" err="1"/>
              <a:t>levevaner</a:t>
            </a:r>
            <a:r>
              <a:rPr lang="en-US"/>
              <a:t>, </a:t>
            </a:r>
            <a:r>
              <a:rPr lang="en-US" err="1"/>
              <a:t>mediabruk</a:t>
            </a:r>
            <a:r>
              <a:rPr lang="en-US"/>
              <a:t>, </a:t>
            </a:r>
            <a:r>
              <a:rPr lang="en-US" err="1"/>
              <a:t>forbruk</a:t>
            </a:r>
            <a:r>
              <a:rPr lang="en-US"/>
              <a:t>, </a:t>
            </a:r>
            <a:r>
              <a:rPr lang="en-US" err="1"/>
              <a:t>menneskeverd</a:t>
            </a:r>
            <a:r>
              <a:rPr lang="en-US"/>
              <a:t> </a:t>
            </a:r>
            <a:r>
              <a:rPr lang="en-US" err="1"/>
              <a:t>og</a:t>
            </a:r>
            <a:r>
              <a:rPr lang="en-US"/>
              <a:t> </a:t>
            </a:r>
            <a:r>
              <a:rPr lang="en-US" err="1"/>
              <a:t>menneskerettigheter</a:t>
            </a:r>
            <a:r>
              <a:rPr lang="en-US"/>
              <a:t>, </a:t>
            </a:r>
            <a:r>
              <a:rPr lang="en-US" err="1"/>
              <a:t>hvor</a:t>
            </a:r>
            <a:r>
              <a:rPr lang="en-US"/>
              <a:t> for </a:t>
            </a:r>
            <a:r>
              <a:rPr lang="en-US" err="1"/>
              <a:t>eksempel</a:t>
            </a:r>
            <a:r>
              <a:rPr lang="en-US"/>
              <a:t> </a:t>
            </a:r>
            <a:r>
              <a:rPr lang="en-US" err="1"/>
              <a:t>gruppeprosesser</a:t>
            </a:r>
            <a:r>
              <a:rPr lang="en-US"/>
              <a:t> </a:t>
            </a:r>
            <a:r>
              <a:rPr lang="en-US" err="1"/>
              <a:t>og</a:t>
            </a:r>
            <a:r>
              <a:rPr lang="en-US"/>
              <a:t> </a:t>
            </a:r>
            <a:r>
              <a:rPr lang="en-US" err="1"/>
              <a:t>hvordan</a:t>
            </a:r>
            <a:r>
              <a:rPr lang="en-US"/>
              <a:t> </a:t>
            </a:r>
            <a:r>
              <a:rPr lang="en-US" err="1"/>
              <a:t>samfunnet</a:t>
            </a:r>
            <a:r>
              <a:rPr lang="en-US"/>
              <a:t> </a:t>
            </a:r>
            <a:r>
              <a:rPr lang="en-US" err="1"/>
              <a:t>påvirker</a:t>
            </a:r>
            <a:r>
              <a:rPr lang="en-US"/>
              <a:t> </a:t>
            </a:r>
            <a:r>
              <a:rPr lang="en-US" err="1"/>
              <a:t>elever</a:t>
            </a:r>
            <a:r>
              <a:rPr lang="en-US"/>
              <a:t> </a:t>
            </a:r>
            <a:r>
              <a:rPr lang="en-US" err="1"/>
              <a:t>oftere</a:t>
            </a:r>
            <a:r>
              <a:rPr lang="en-US"/>
              <a:t> </a:t>
            </a:r>
            <a:r>
              <a:rPr lang="en-US" err="1"/>
              <a:t>ble</a:t>
            </a:r>
            <a:r>
              <a:rPr lang="en-US"/>
              <a:t> tatt opp. </a:t>
            </a:r>
            <a:endParaRPr lang="en-US">
              <a:ea typeface="Calibri"/>
              <a:cs typeface="Calibri"/>
            </a:endParaRPr>
          </a:p>
          <a:p>
            <a:pPr defTabSz="907542">
              <a:defRPr/>
            </a:pPr>
            <a:endParaRPr lang="nb-NO"/>
          </a:p>
          <a:p>
            <a:pPr defTabSz="907542">
              <a:defRPr/>
            </a:pPr>
            <a:endParaRPr lang="nb-NO"/>
          </a:p>
        </p:txBody>
      </p:sp>
      <p:sp>
        <p:nvSpPr>
          <p:cNvPr id="4" name="Slide Number Placeholder 3"/>
          <p:cNvSpPr>
            <a:spLocks noGrp="1"/>
          </p:cNvSpPr>
          <p:nvPr>
            <p:ph type="sldNum" sz="quarter" idx="5"/>
          </p:nvPr>
        </p:nvSpPr>
        <p:spPr/>
        <p:txBody>
          <a:bodyPr/>
          <a:lstStyle/>
          <a:p>
            <a:pPr defTabSz="907542">
              <a:defRPr/>
            </a:pPr>
            <a:fld id="{1C14E03E-B7C1-4EEE-B2F4-2626E8E4B29A}" type="slidenum">
              <a:rPr lang="nb-NO">
                <a:solidFill>
                  <a:prstClr val="black"/>
                </a:solidFill>
                <a:latin typeface="Aptos" panose="02110004020202020204"/>
              </a:rPr>
              <a:pPr defTabSz="907542">
                <a:defRPr/>
              </a:pPr>
              <a:t>31</a:t>
            </a:fld>
            <a:endParaRPr lang="nb-NO">
              <a:solidFill>
                <a:prstClr val="black"/>
              </a:solidFill>
              <a:latin typeface="Aptos" panose="02110004020202020204"/>
            </a:endParaRPr>
          </a:p>
        </p:txBody>
      </p:sp>
    </p:spTree>
    <p:extLst>
      <p:ext uri="{BB962C8B-B14F-4D97-AF65-F5344CB8AC3E}">
        <p14:creationId xmlns:p14="http://schemas.microsoft.com/office/powerpoint/2010/main" val="2661145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err="1"/>
              <a:t>Educate</a:t>
            </a:r>
            <a:r>
              <a:rPr lang="nb-NO" noProof="0"/>
              <a:t> finner at lærere har tre måter å arbeide med </a:t>
            </a:r>
            <a:r>
              <a:rPr lang="nb-NO" noProof="0" err="1"/>
              <a:t>FoL</a:t>
            </a:r>
            <a:r>
              <a:rPr lang="nb-NO" noProof="0"/>
              <a:t> i fagene, </a:t>
            </a:r>
          </a:p>
          <a:p>
            <a:r>
              <a:rPr lang="nb-NO" noProof="0"/>
              <a:t>enten 1) ved å snakke om temaer i faget som er relatert til </a:t>
            </a:r>
            <a:r>
              <a:rPr lang="nb-NO" noProof="0" err="1"/>
              <a:t>FoL</a:t>
            </a:r>
            <a:r>
              <a:rPr lang="nb-NO" noProof="0"/>
              <a:t>, </a:t>
            </a:r>
            <a:endParaRPr lang="nb-NO" noProof="0">
              <a:ea typeface="Calibri"/>
              <a:cs typeface="Calibri"/>
            </a:endParaRPr>
          </a:p>
          <a:p>
            <a:r>
              <a:rPr lang="nb-NO" noProof="0"/>
              <a:t>eller 2) å arbeide via elevenes mestringserfaringer, </a:t>
            </a:r>
            <a:endParaRPr lang="nb-NO" noProof="0">
              <a:ea typeface="Calibri"/>
              <a:cs typeface="Calibri"/>
            </a:endParaRPr>
          </a:p>
          <a:p>
            <a:r>
              <a:rPr lang="nb-NO" noProof="0"/>
              <a:t>eller 3) arbeidet med læringsmiljøet. </a:t>
            </a:r>
            <a:endParaRPr lang="nb-NO" noProof="0">
              <a:ea typeface="Calibri"/>
              <a:cs typeface="Calibri"/>
            </a:endParaRPr>
          </a:p>
          <a:p>
            <a:r>
              <a:rPr lang="nb-NO" noProof="0"/>
              <a:t>Det støtter også tanken om at arbeid med folkehelse og livsmestring er ikke bare hvilke tema som tas opp i undervisningen, men hvordan læreren generelt arbeider i relasjon med elevene. </a:t>
            </a:r>
            <a:endParaRPr lang="nb-NO" noProof="0">
              <a:ea typeface="Calibri"/>
              <a:cs typeface="Calibri"/>
            </a:endParaRPr>
          </a:p>
          <a:p>
            <a:endParaRPr lang="nb-NO">
              <a:ea typeface="Calibri"/>
              <a:cs typeface="Calibri"/>
            </a:endParaRPr>
          </a:p>
          <a:p>
            <a:r>
              <a:rPr lang="nb-NO">
                <a:ea typeface="Calibri"/>
                <a:cs typeface="Calibri"/>
              </a:rPr>
              <a:t>15:00/14:30/14:20 minutter</a:t>
            </a:r>
          </a:p>
        </p:txBody>
      </p:sp>
      <p:sp>
        <p:nvSpPr>
          <p:cNvPr id="4" name="Slide Number Placeholder 3"/>
          <p:cNvSpPr>
            <a:spLocks noGrp="1"/>
          </p:cNvSpPr>
          <p:nvPr>
            <p:ph type="sldNum" sz="quarter" idx="5"/>
          </p:nvPr>
        </p:nvSpPr>
        <p:spPr/>
        <p:txBody>
          <a:bodyPr/>
          <a:lstStyle/>
          <a:p>
            <a:fld id="{523B9B63-DFE3-492F-A8EE-885CBD52E427}" type="slidenum">
              <a:rPr lang="nb-NO" smtClean="0"/>
              <a:t>32</a:t>
            </a:fld>
            <a:endParaRPr lang="nb-NO"/>
          </a:p>
        </p:txBody>
      </p:sp>
    </p:spTree>
    <p:extLst>
      <p:ext uri="{BB962C8B-B14F-4D97-AF65-F5344CB8AC3E}">
        <p14:creationId xmlns:p14="http://schemas.microsoft.com/office/powerpoint/2010/main" val="2047358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33FEB-4E48-2901-1A1A-5AB6DD4395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A2774CF-FDB1-DFAA-EB05-9C628EA246D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8BA22BA-D300-8462-0673-C4566D82C720}"/>
              </a:ext>
            </a:extLst>
          </p:cNvPr>
          <p:cNvSpPr>
            <a:spLocks noGrp="1"/>
          </p:cNvSpPr>
          <p:nvPr>
            <p:ph type="body" idx="1"/>
          </p:nvPr>
        </p:nvSpPr>
        <p:spPr/>
        <p:txBody>
          <a:bodyPr/>
          <a:lstStyle/>
          <a:p>
            <a:r>
              <a:rPr lang="nb-NO" sz="1400"/>
              <a:t>Vi skal nå presentere noen funn fra vår egen studie. </a:t>
            </a:r>
          </a:p>
          <a:p>
            <a:pPr defTabSz="907542">
              <a:defRPr/>
            </a:pPr>
            <a:br>
              <a:rPr lang="nb-NO" b="0" i="0" u="none" strike="noStrike">
                <a:solidFill>
                  <a:srgbClr val="000000"/>
                </a:solidFill>
                <a:effectLst/>
                <a:latin typeface="Helvetica" pitchFamily="2" charset="0"/>
              </a:rPr>
            </a:br>
            <a:endParaRPr lang="nb-NO" b="0" i="0" u="none" strike="noStrike">
              <a:solidFill>
                <a:srgbClr val="000000"/>
              </a:solidFill>
              <a:effectLst/>
              <a:latin typeface="Helvetica" pitchFamily="2" charset="0"/>
            </a:endParaRPr>
          </a:p>
          <a:p>
            <a:endParaRPr lang="nb-NO"/>
          </a:p>
        </p:txBody>
      </p:sp>
      <p:sp>
        <p:nvSpPr>
          <p:cNvPr id="4" name="Plassholder for lysbildenummer 3">
            <a:extLst>
              <a:ext uri="{FF2B5EF4-FFF2-40B4-BE49-F238E27FC236}">
                <a16:creationId xmlns:a16="http://schemas.microsoft.com/office/drawing/2014/main" id="{4AA1B022-D134-D360-7C8D-B58977EC5D86}"/>
              </a:ext>
            </a:extLst>
          </p:cNvPr>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33</a:t>
            </a:fld>
            <a:endParaRPr lang="nb-NO">
              <a:solidFill>
                <a:prstClr val="black"/>
              </a:solidFill>
              <a:latin typeface="Calibri" panose="020F0502020204030204"/>
            </a:endParaRPr>
          </a:p>
        </p:txBody>
      </p:sp>
    </p:spTree>
    <p:extLst>
      <p:ext uri="{BB962C8B-B14F-4D97-AF65-F5344CB8AC3E}">
        <p14:creationId xmlns:p14="http://schemas.microsoft.com/office/powerpoint/2010/main" val="50625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400"/>
              <a:t>Samarbeid mellom to forskningsprosjekter:</a:t>
            </a:r>
          </a:p>
          <a:p>
            <a:pPr marL="171450" indent="-171450">
              <a:buFont typeface="Arial" panose="020B0604020202020204" pitchFamily="34" charset="0"/>
              <a:buChar char="•"/>
            </a:pPr>
            <a:r>
              <a:rPr lang="nb-NO" sz="1400" err="1"/>
              <a:t>HeaLS</a:t>
            </a:r>
            <a:r>
              <a:rPr lang="nb-NO" sz="1400"/>
              <a:t> er støttet av det europeiske forskningsrådet ERC</a:t>
            </a:r>
          </a:p>
          <a:p>
            <a:pPr marL="171450" indent="-171450">
              <a:buFont typeface="Arial" panose="020B0604020202020204" pitchFamily="34" charset="0"/>
              <a:buChar char="•"/>
            </a:pPr>
            <a:r>
              <a:rPr lang="nb-NO" sz="1400"/>
              <a:t>LIFE er støttet av Norges forskningsråd </a:t>
            </a:r>
          </a:p>
          <a:p>
            <a:pPr marL="171450" indent="-171450">
              <a:buFont typeface="Arial" panose="020B0604020202020204" pitchFamily="34" charset="0"/>
              <a:buChar char="•"/>
            </a:pPr>
            <a:endParaRPr lang="nb-NO" sz="1400"/>
          </a:p>
          <a:p>
            <a:pPr marL="0" indent="0">
              <a:buFont typeface="Arial" panose="020B0604020202020204" pitchFamily="34" charset="0"/>
              <a:buNone/>
            </a:pPr>
            <a:r>
              <a:rPr lang="nb-NO" sz="1400"/>
              <a:t>Vi samarbeider også med flere organisasjoner som representerer kommune- og skolesektor, og yrkesgrupper i skolen som lærere og skoleledere. I tillegg til andre forskningsmiljøer </a:t>
            </a:r>
          </a:p>
          <a:p>
            <a:endParaRPr lang="nb-NO"/>
          </a:p>
          <a:p>
            <a:endParaRPr lang="nb-NO"/>
          </a:p>
          <a:p>
            <a:pPr defTabSz="907542">
              <a:defRPr/>
            </a:pPr>
            <a:endParaRPr lang="nb-NO"/>
          </a:p>
        </p:txBody>
      </p:sp>
      <p:sp>
        <p:nvSpPr>
          <p:cNvPr id="4" name="Slide Number Placeholder 3"/>
          <p:cNvSpPr>
            <a:spLocks noGrp="1"/>
          </p:cNvSpPr>
          <p:nvPr>
            <p:ph type="sldNum" sz="quarter" idx="5"/>
          </p:nvPr>
        </p:nvSpPr>
        <p:spPr/>
        <p:txBody>
          <a:bodyPr/>
          <a:lstStyle/>
          <a:p>
            <a:pPr defTabSz="907542">
              <a:defRPr/>
            </a:pPr>
            <a:fld id="{523B9B63-DFE3-492F-A8EE-885CBD52E427}" type="slidenum">
              <a:rPr lang="nb-NO">
                <a:solidFill>
                  <a:prstClr val="black"/>
                </a:solidFill>
                <a:latin typeface="Calibri" panose="020F0502020204030204"/>
              </a:rPr>
              <a:pPr defTabSz="907542">
                <a:defRPr/>
              </a:pPr>
              <a:t>34</a:t>
            </a:fld>
            <a:endParaRPr lang="nb-NO">
              <a:solidFill>
                <a:prstClr val="black"/>
              </a:solidFill>
              <a:latin typeface="Calibri" panose="020F0502020204030204"/>
            </a:endParaRPr>
          </a:p>
        </p:txBody>
      </p:sp>
    </p:spTree>
    <p:extLst>
      <p:ext uri="{BB962C8B-B14F-4D97-AF65-F5344CB8AC3E}">
        <p14:creationId xmlns:p14="http://schemas.microsoft.com/office/powerpoint/2010/main" val="2916118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Vi gjennomfører spørreundersøkelser i to omganger. I 2025 ble alle grunnskoler og </a:t>
            </a:r>
            <a:r>
              <a:rPr lang="nb-NO" sz="1400" err="1"/>
              <a:t>vgs</a:t>
            </a:r>
            <a:r>
              <a:rPr lang="nb-NO" sz="1400"/>
              <a:t> invitert til å delta i spørreundersøkelsene. Tema er å kartlegge hvordan </a:t>
            </a:r>
            <a:r>
              <a:rPr lang="nb-NO" sz="1400" i="1"/>
              <a:t>folkehelse og livsmestring </a:t>
            </a:r>
            <a:r>
              <a:rPr lang="nb-NO" sz="1400"/>
              <a:t>forstås og praktiseres </a:t>
            </a:r>
          </a:p>
          <a:p>
            <a:endParaRPr lang="nb-NO" sz="1400"/>
          </a:p>
          <a:p>
            <a:r>
              <a:rPr lang="nb-NO" sz="1400"/>
              <a:t>Skoleeiere og skoleledere svarte på spørreskjema, mens halvparten av lærerne svarte  på spørreskjema mens halvparten fylte ut korte logger i etterkant av fire undervisningsøkter.</a:t>
            </a:r>
          </a:p>
          <a:p>
            <a:endParaRPr lang="nb-NO"/>
          </a:p>
        </p:txBody>
      </p:sp>
      <p:sp>
        <p:nvSpPr>
          <p:cNvPr id="4" name="Plassholder for lysbildenummer 3"/>
          <p:cNvSpPr>
            <a:spLocks noGrp="1"/>
          </p:cNvSpPr>
          <p:nvPr>
            <p:ph type="sldNum" sz="quarter" idx="5"/>
          </p:nvPr>
        </p:nvSpPr>
        <p:spPr/>
        <p:txBody>
          <a:bodyPr/>
          <a:lstStyle/>
          <a:p>
            <a:pPr defTabSz="907542">
              <a:defRPr/>
            </a:pPr>
            <a:fld id="{523B9B63-DFE3-492F-A8EE-885CBD52E427}" type="slidenum">
              <a:rPr lang="nb-NO">
                <a:solidFill>
                  <a:prstClr val="black"/>
                </a:solidFill>
                <a:latin typeface="Calibri" panose="020F0502020204030204"/>
              </a:rPr>
              <a:pPr defTabSz="907542">
                <a:defRPr/>
              </a:pPr>
              <a:t>35</a:t>
            </a:fld>
            <a:endParaRPr lang="nb-NO">
              <a:solidFill>
                <a:prstClr val="black"/>
              </a:solidFill>
              <a:latin typeface="Calibri" panose="020F0502020204030204"/>
            </a:endParaRPr>
          </a:p>
        </p:txBody>
      </p:sp>
    </p:spTree>
    <p:extLst>
      <p:ext uri="{BB962C8B-B14F-4D97-AF65-F5344CB8AC3E}">
        <p14:creationId xmlns:p14="http://schemas.microsoft.com/office/powerpoint/2010/main" val="104091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Vi skal først se på noen utvalgte funn på lærere</a:t>
            </a:r>
          </a:p>
        </p:txBody>
      </p:sp>
      <p:sp>
        <p:nvSpPr>
          <p:cNvPr id="4" name="Plassholder for lysbildenummer 3"/>
          <p:cNvSpPr>
            <a:spLocks noGrp="1"/>
          </p:cNvSpPr>
          <p:nvPr>
            <p:ph type="sldNum" sz="quarter" idx="5"/>
          </p:nvPr>
        </p:nvSpPr>
        <p:spPr/>
        <p:txBody>
          <a:bodyPr/>
          <a:lstStyle/>
          <a:p>
            <a:fld id="{523B9B63-DFE3-492F-A8EE-885CBD52E427}" type="slidenum">
              <a:rPr lang="nb-NO" smtClean="0"/>
              <a:t>36</a:t>
            </a:fld>
            <a:endParaRPr lang="nb-NO"/>
          </a:p>
        </p:txBody>
      </p:sp>
    </p:spTree>
    <p:extLst>
      <p:ext uri="{BB962C8B-B14F-4D97-AF65-F5344CB8AC3E}">
        <p14:creationId xmlns:p14="http://schemas.microsoft.com/office/powerpoint/2010/main" val="3065864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Lærere ble spurt om </a:t>
            </a:r>
            <a:r>
              <a:rPr lang="nb-NO" sz="1400">
                <a:cs typeface="Times New Roman" panose="02020603050405020304" pitchFamily="18" charset="0"/>
              </a:rPr>
              <a:t>hvordan de stilte seg til arbeidet med folkehelse og livsmestring.</a:t>
            </a:r>
          </a:p>
          <a:p>
            <a:endParaRPr lang="nb-NO" sz="1400">
              <a:cs typeface="Times New Roman" panose="02020603050405020304" pitchFamily="18" charset="0"/>
            </a:endParaRPr>
          </a:p>
          <a:p>
            <a:pPr marL="171450" indent="-171450">
              <a:buFont typeface="Arial" panose="020B0604020202020204" pitchFamily="34" charset="0"/>
              <a:buChar char="•"/>
            </a:pPr>
            <a:r>
              <a:rPr lang="nb-NO" sz="1400"/>
              <a:t>De aller fleste er positive til at temaet inngår i deres undervisningsfag</a:t>
            </a:r>
          </a:p>
          <a:p>
            <a:pPr marL="171450" indent="-171450">
              <a:buFont typeface="Arial" panose="020B0604020202020204" pitchFamily="34" charset="0"/>
              <a:buChar char="•"/>
            </a:pPr>
            <a:r>
              <a:rPr lang="nb-NO" sz="1400"/>
              <a:t>De aller fleste synes det er sentralt i deres profesjonsansvar som lærer</a:t>
            </a: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37</a:t>
            </a:fld>
            <a:endParaRPr lang="nb-NO"/>
          </a:p>
        </p:txBody>
      </p:sp>
    </p:spTree>
    <p:extLst>
      <p:ext uri="{BB962C8B-B14F-4D97-AF65-F5344CB8AC3E}">
        <p14:creationId xmlns:p14="http://schemas.microsoft.com/office/powerpoint/2010/main" val="3180638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noProof="0">
                <a:latin typeface="+mn-lt"/>
                <a:ea typeface="Calibri"/>
                <a:cs typeface="Calibri"/>
              </a:rPr>
              <a:t>I spørreundersøkelsen til </a:t>
            </a:r>
            <a:r>
              <a:rPr lang="nb-NO" sz="1400" noProof="0" err="1">
                <a:latin typeface="+mn-lt"/>
                <a:ea typeface="Calibri"/>
                <a:cs typeface="Calibri"/>
              </a:rPr>
              <a:t>HeaLS</a:t>
            </a:r>
            <a:r>
              <a:rPr lang="nb-NO" sz="1400" noProof="0">
                <a:latin typeface="+mn-lt"/>
                <a:ea typeface="Calibri"/>
                <a:cs typeface="Calibri"/>
              </a:rPr>
              <a:t> og LIFE prosjektene finner vi at lærerne har ulike meninger om arbeidet deres med folkehelse og livsmestring.</a:t>
            </a:r>
          </a:p>
          <a:p>
            <a:endParaRPr lang="nb-NO" sz="1400" noProof="0">
              <a:latin typeface="+mn-lt"/>
              <a:ea typeface="Calibri"/>
              <a:cs typeface="Calibri"/>
            </a:endParaRPr>
          </a:p>
          <a:p>
            <a:pPr marL="171450" indent="-171450">
              <a:buFont typeface="Arial" panose="020B0604020202020204" pitchFamily="34" charset="0"/>
              <a:buChar char="•"/>
            </a:pPr>
            <a:r>
              <a:rPr lang="nb-NO" sz="1400"/>
              <a:t>De fleste synes ikke det krever for mye å inkludere temaet i undervisning </a:t>
            </a:r>
          </a:p>
          <a:p>
            <a:pPr marL="171450" indent="-171450">
              <a:buFont typeface="Arial" panose="020B0604020202020204" pitchFamily="34" charset="0"/>
              <a:buChar char="•"/>
            </a:pPr>
            <a:r>
              <a:rPr lang="nb-NO" sz="1400"/>
              <a:t>41% mener de har for lite tid til det</a:t>
            </a:r>
          </a:p>
          <a:p>
            <a:pPr marL="171450" indent="-171450">
              <a:buFont typeface="Arial" panose="020B0604020202020204" pitchFamily="34" charset="0"/>
              <a:buChar char="•"/>
            </a:pPr>
            <a:r>
              <a:rPr lang="nb-NO" sz="1400"/>
              <a:t>42% mener de er tillagt for mye ansvar som lærer</a:t>
            </a:r>
          </a:p>
          <a:p>
            <a:endParaRPr lang="nb-NO" noProof="0">
              <a:latin typeface="+mn-lt"/>
              <a:ea typeface="Calibri"/>
              <a:cs typeface="Calibri"/>
            </a:endParaRPr>
          </a:p>
          <a:p>
            <a:endParaRPr lang="nb-NO" noProof="0">
              <a:latin typeface="+mn-lt"/>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38</a:t>
            </a:fld>
            <a:endParaRPr lang="nb-NO"/>
          </a:p>
        </p:txBody>
      </p:sp>
    </p:spTree>
    <p:extLst>
      <p:ext uri="{BB962C8B-B14F-4D97-AF65-F5344CB8AC3E}">
        <p14:creationId xmlns:p14="http://schemas.microsoft.com/office/powerpoint/2010/main" val="72950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Den måten å arbeide med </a:t>
            </a:r>
            <a:r>
              <a:rPr lang="nb-NO" sz="1400" err="1"/>
              <a:t>FoL</a:t>
            </a:r>
            <a:r>
              <a:rPr lang="nb-NO" sz="1400"/>
              <a:t> på som var desidert mest utbredt blant lærerne, er gjennom måten de møter elevene på. Dette kan være både i undervisning og ellers gjennom skolehverdagen. </a:t>
            </a:r>
          </a:p>
          <a:p>
            <a:r>
              <a:rPr lang="nb-NO" sz="1400"/>
              <a:t>Dette kan vitne om at lærere er opptatt av å se elevene individuelt og møte deres behov. </a:t>
            </a:r>
          </a:p>
        </p:txBody>
      </p:sp>
      <p:sp>
        <p:nvSpPr>
          <p:cNvPr id="4" name="Plassholder for lysbildenummer 3"/>
          <p:cNvSpPr>
            <a:spLocks noGrp="1"/>
          </p:cNvSpPr>
          <p:nvPr>
            <p:ph type="sldNum" sz="quarter" idx="5"/>
          </p:nvPr>
        </p:nvSpPr>
        <p:spPr/>
        <p:txBody>
          <a:bodyPr/>
          <a:lstStyle/>
          <a:p>
            <a:fld id="{523B9B63-DFE3-492F-A8EE-885CBD52E427}" type="slidenum">
              <a:rPr lang="nb-NO" smtClean="0"/>
              <a:t>39</a:t>
            </a:fld>
            <a:endParaRPr lang="nb-NO"/>
          </a:p>
        </p:txBody>
      </p:sp>
    </p:spTree>
    <p:extLst>
      <p:ext uri="{BB962C8B-B14F-4D97-AF65-F5344CB8AC3E}">
        <p14:creationId xmlns:p14="http://schemas.microsoft.com/office/powerpoint/2010/main" val="30207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07542"/>
            <a:r>
              <a:rPr lang="nb-NO"/>
              <a:t>I</a:t>
            </a:r>
            <a:r>
              <a:rPr lang="nb-NO" b="1"/>
              <a:t>nternasjonalt</a:t>
            </a:r>
            <a:r>
              <a:rPr lang="nb-NO"/>
              <a:t> så er Folkehelse og livsmestring forankret i det vi kaller «21rst </a:t>
            </a:r>
            <a:r>
              <a:rPr lang="nb-NO" err="1"/>
              <a:t>century</a:t>
            </a:r>
            <a:r>
              <a:rPr lang="nb-NO"/>
              <a:t> skills» (kanskje dere har </a:t>
            </a:r>
            <a:r>
              <a:rPr lang="nb-NO" err="1"/>
              <a:t>hørrt</a:t>
            </a:r>
            <a:r>
              <a:rPr lang="nb-NO"/>
              <a:t> om det), det handler altså om kompetanser for det 21 århundre, eller fremtidskompetanser  (sånn som kreativitet, kommunikasjon, kritisk tenkning, digital kompetanse, problemløsning </a:t>
            </a:r>
            <a:r>
              <a:rPr lang="nb-NO" err="1"/>
              <a:t>osv</a:t>
            </a:r>
            <a:r>
              <a:rPr lang="nb-NO"/>
              <a:t>). </a:t>
            </a:r>
            <a:r>
              <a:rPr lang="en-GB" err="1"/>
              <a:t>Fokus</a:t>
            </a:r>
            <a:r>
              <a:rPr lang="en-GB"/>
              <a:t> på </a:t>
            </a:r>
            <a:r>
              <a:rPr lang="en-GB" err="1"/>
              <a:t>ferdigheter</a:t>
            </a:r>
            <a:r>
              <a:rPr lang="en-GB"/>
              <a:t> og </a:t>
            </a:r>
            <a:r>
              <a:rPr lang="en-GB" err="1"/>
              <a:t>kompetanser</a:t>
            </a:r>
            <a:r>
              <a:rPr lang="en-GB"/>
              <a:t> </a:t>
            </a:r>
            <a:r>
              <a:rPr lang="en-GB" err="1"/>
              <a:t>som</a:t>
            </a:r>
            <a:r>
              <a:rPr lang="en-GB"/>
              <a:t> er </a:t>
            </a:r>
            <a:r>
              <a:rPr lang="en-GB" err="1"/>
              <a:t>viktige</a:t>
            </a:r>
            <a:r>
              <a:rPr lang="en-GB"/>
              <a:t> for </a:t>
            </a:r>
            <a:r>
              <a:rPr lang="en-GB" err="1"/>
              <a:t>fremtidens</a:t>
            </a:r>
            <a:r>
              <a:rPr lang="en-GB"/>
              <a:t> </a:t>
            </a:r>
            <a:r>
              <a:rPr lang="en-GB" err="1"/>
              <a:t>samfunn</a:t>
            </a:r>
            <a:r>
              <a:rPr lang="en-GB"/>
              <a:t>.</a:t>
            </a:r>
          </a:p>
          <a:p>
            <a:pPr defTabSz="907542">
              <a:defRPr/>
            </a:pPr>
            <a:r>
              <a:rPr lang="en-GB"/>
              <a:t>Det handle </a:t>
            </a:r>
            <a:r>
              <a:rPr lang="en-GB" err="1"/>
              <a:t>altså</a:t>
            </a:r>
            <a:r>
              <a:rPr lang="en-GB"/>
              <a:t> om å  </a:t>
            </a:r>
            <a:r>
              <a:rPr lang="en-GB" err="1"/>
              <a:t>ruste</a:t>
            </a:r>
            <a:r>
              <a:rPr lang="en-GB"/>
              <a:t> barn og </a:t>
            </a:r>
            <a:r>
              <a:rPr lang="en-GB" err="1"/>
              <a:t>ungdom</a:t>
            </a:r>
            <a:r>
              <a:rPr lang="en-GB"/>
              <a:t> for </a:t>
            </a:r>
            <a:r>
              <a:rPr lang="en-GB" err="1"/>
              <a:t>en</a:t>
            </a:r>
            <a:r>
              <a:rPr lang="en-GB"/>
              <a:t> </a:t>
            </a:r>
            <a:r>
              <a:rPr lang="en-GB" err="1"/>
              <a:t>stadig</a:t>
            </a:r>
            <a:r>
              <a:rPr lang="en-GB"/>
              <a:t> </a:t>
            </a:r>
            <a:r>
              <a:rPr lang="en-GB" err="1"/>
              <a:t>mer</a:t>
            </a:r>
            <a:r>
              <a:rPr lang="en-GB"/>
              <a:t> </a:t>
            </a:r>
            <a:r>
              <a:rPr lang="en-GB" err="1"/>
              <a:t>kompleks</a:t>
            </a:r>
            <a:r>
              <a:rPr lang="en-GB"/>
              <a:t> og </a:t>
            </a:r>
            <a:r>
              <a:rPr lang="en-GB" err="1"/>
              <a:t>globalisert</a:t>
            </a:r>
            <a:r>
              <a:rPr lang="en-GB"/>
              <a:t> verden.</a:t>
            </a:r>
            <a:endParaRPr lang="en-GB">
              <a:ea typeface="Calibri"/>
              <a:cs typeface="Calibri"/>
            </a:endParaRPr>
          </a:p>
          <a:p>
            <a:pPr defTabSz="907542"/>
            <a:endParaRPr lang="en-GB"/>
          </a:p>
          <a:p>
            <a:pPr defTabSz="907542"/>
            <a:r>
              <a:rPr lang="en-GB" b="1"/>
              <a:t>Nasjonalt</a:t>
            </a:r>
            <a:r>
              <a:rPr lang="en-GB"/>
              <a:t> </a:t>
            </a:r>
            <a:r>
              <a:rPr lang="en-GB" err="1"/>
              <a:t>fikk</a:t>
            </a:r>
            <a:r>
              <a:rPr lang="en-GB"/>
              <a:t> vi I 2020 </a:t>
            </a:r>
            <a:r>
              <a:rPr lang="en-GB" err="1"/>
              <a:t>en</a:t>
            </a:r>
            <a:r>
              <a:rPr lang="en-GB"/>
              <a:t> </a:t>
            </a:r>
            <a:r>
              <a:rPr lang="en-GB" err="1"/>
              <a:t>ny</a:t>
            </a:r>
            <a:r>
              <a:rPr lang="en-GB"/>
              <a:t> </a:t>
            </a:r>
            <a:r>
              <a:rPr lang="en-GB" err="1"/>
              <a:t>læreplan</a:t>
            </a:r>
            <a:r>
              <a:rPr lang="en-GB"/>
              <a:t> </a:t>
            </a:r>
            <a:r>
              <a:rPr lang="en-GB" err="1"/>
              <a:t>som</a:t>
            </a:r>
            <a:r>
              <a:rPr lang="en-GB"/>
              <a:t> </a:t>
            </a:r>
            <a:r>
              <a:rPr lang="en-GB" err="1"/>
              <a:t>inkluderte</a:t>
            </a:r>
            <a:r>
              <a:rPr lang="en-GB"/>
              <a:t> </a:t>
            </a:r>
            <a:r>
              <a:rPr lang="en-GB" err="1"/>
              <a:t>tre</a:t>
            </a:r>
            <a:r>
              <a:rPr lang="en-GB"/>
              <a:t> </a:t>
            </a:r>
            <a:r>
              <a:rPr lang="en-GB" err="1"/>
              <a:t>tverrfaglige</a:t>
            </a:r>
            <a:r>
              <a:rPr lang="en-GB"/>
              <a:t> </a:t>
            </a:r>
            <a:r>
              <a:rPr lang="en-GB" err="1"/>
              <a:t>tema</a:t>
            </a:r>
            <a:r>
              <a:rPr lang="en-GB"/>
              <a:t>, der </a:t>
            </a:r>
            <a:r>
              <a:rPr lang="en-GB" err="1"/>
              <a:t>Folkehelse</a:t>
            </a:r>
            <a:r>
              <a:rPr lang="en-GB"/>
              <a:t> og </a:t>
            </a:r>
            <a:r>
              <a:rPr lang="en-GB" err="1"/>
              <a:t>livsmestring</a:t>
            </a:r>
            <a:r>
              <a:rPr lang="en-GB"/>
              <a:t> er </a:t>
            </a:r>
            <a:r>
              <a:rPr lang="en-GB" err="1"/>
              <a:t>ett</a:t>
            </a:r>
            <a:r>
              <a:rPr lang="en-GB"/>
              <a:t>, </a:t>
            </a:r>
            <a:r>
              <a:rPr lang="en-GB" err="1"/>
              <a:t>likestilt</a:t>
            </a:r>
            <a:r>
              <a:rPr lang="en-GB"/>
              <a:t> med de to </a:t>
            </a:r>
            <a:r>
              <a:rPr lang="en-GB" err="1"/>
              <a:t>andre</a:t>
            </a:r>
            <a:r>
              <a:rPr lang="en-GB"/>
              <a:t>: </a:t>
            </a:r>
            <a:r>
              <a:rPr lang="en-GB" err="1"/>
              <a:t>Demokrati</a:t>
            </a:r>
            <a:r>
              <a:rPr lang="en-GB"/>
              <a:t> og </a:t>
            </a:r>
            <a:r>
              <a:rPr lang="en-GB" err="1"/>
              <a:t>medborgerskap</a:t>
            </a:r>
            <a:r>
              <a:rPr lang="en-GB"/>
              <a:t> og </a:t>
            </a:r>
            <a:r>
              <a:rPr lang="en-GB" err="1"/>
              <a:t>Bærekraftig</a:t>
            </a:r>
            <a:r>
              <a:rPr lang="en-GB"/>
              <a:t> </a:t>
            </a:r>
            <a:r>
              <a:rPr lang="en-GB" err="1"/>
              <a:t>utvikling</a:t>
            </a:r>
            <a:endParaRPr lang="en-GB"/>
          </a:p>
          <a:p>
            <a:pPr defTabSz="907542"/>
            <a:endParaRPr lang="nb-NO"/>
          </a:p>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4</a:t>
            </a:fld>
            <a:endParaRPr lang="nb-NO"/>
          </a:p>
        </p:txBody>
      </p:sp>
    </p:spTree>
    <p:extLst>
      <p:ext uri="{BB962C8B-B14F-4D97-AF65-F5344CB8AC3E}">
        <p14:creationId xmlns:p14="http://schemas.microsoft.com/office/powerpoint/2010/main" val="1365922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Her finner vi en tydelig variasjon mellom lærere som besvarte spørreundersøkelsen.</a:t>
            </a:r>
          </a:p>
          <a:p>
            <a:r>
              <a:rPr lang="nb-NO" sz="1400"/>
              <a:t>Ca. like mange som sier seg uenig og enig i at de jevnlig jobber mer systematisk tverrfaglig med </a:t>
            </a:r>
            <a:r>
              <a:rPr lang="nb-NO" sz="1400" err="1"/>
              <a:t>FoL.</a:t>
            </a:r>
            <a:r>
              <a:rPr lang="nb-NO" sz="1400"/>
              <a:t> </a:t>
            </a:r>
          </a:p>
          <a:p>
            <a:r>
              <a:rPr lang="nb-NO" sz="1400"/>
              <a:t>Dette gjelder både tverrfaglig prosjekt eller gruppearbeids over tid, egne tverrfaglige temauker og temadager. </a:t>
            </a:r>
          </a:p>
          <a:p>
            <a:r>
              <a:rPr lang="nb-NO" sz="1400"/>
              <a:t>Her er det også litt flere som oppgir at dette spørsmålet ikke er relevant for dem og også noen færre som svarer. </a:t>
            </a:r>
          </a:p>
        </p:txBody>
      </p:sp>
      <p:sp>
        <p:nvSpPr>
          <p:cNvPr id="4" name="Plassholder for lysbildenummer 3"/>
          <p:cNvSpPr>
            <a:spLocks noGrp="1"/>
          </p:cNvSpPr>
          <p:nvPr>
            <p:ph type="sldNum" sz="quarter" idx="5"/>
          </p:nvPr>
        </p:nvSpPr>
        <p:spPr/>
        <p:txBody>
          <a:bodyPr/>
          <a:lstStyle/>
          <a:p>
            <a:fld id="{523B9B63-DFE3-492F-A8EE-885CBD52E427}" type="slidenum">
              <a:rPr lang="nb-NO" smtClean="0"/>
              <a:t>40</a:t>
            </a:fld>
            <a:endParaRPr lang="nb-NO"/>
          </a:p>
        </p:txBody>
      </p:sp>
    </p:spTree>
    <p:extLst>
      <p:ext uri="{BB962C8B-B14F-4D97-AF65-F5344CB8AC3E}">
        <p14:creationId xmlns:p14="http://schemas.microsoft.com/office/powerpoint/2010/main" val="2852160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Arbeid med </a:t>
            </a:r>
            <a:r>
              <a:rPr lang="nb-NO" sz="1400" err="1"/>
              <a:t>FoL</a:t>
            </a:r>
            <a:r>
              <a:rPr lang="nb-NO" sz="1400"/>
              <a:t> kan foregå planlagt, men kan også skje spontant når muligheten oppstår. Dette kaller vi gjerne «læringsøyeblikk». Disse er viktige fordi de springer ut fra elevenes egne erfaringer og det de selv er nysgjerrige på. Da er det enklere å koble faget til deres erfaringsverden, men slike øyeblikk kan også bli en pause fra faget. Lærer fokuserer på elevenes psykososiale læring eller behov, og kan la faget ligge mens det pågår. </a:t>
            </a:r>
          </a:p>
          <a:p>
            <a:endParaRPr lang="nb-NO" sz="1400"/>
          </a:p>
          <a:p>
            <a:r>
              <a:rPr lang="nb-NO" sz="1400"/>
              <a:t>Slike muligheten kan oppstå på ulike måter. </a:t>
            </a:r>
          </a:p>
          <a:p>
            <a:endParaRPr lang="nb-NO" sz="1400"/>
          </a:p>
          <a:p>
            <a:r>
              <a:rPr lang="nb-NO" sz="1400"/>
              <a:t>Det vanligste er muligheter som oppstår i klasserommet når elevene selv spør om noe, forteller noe eller har en dialog. Dette gjør 79% i en stor eller svært stor grad. </a:t>
            </a:r>
          </a:p>
          <a:p>
            <a:endParaRPr lang="nb-NO" sz="1400"/>
          </a:p>
          <a:p>
            <a:r>
              <a:rPr lang="nb-NO" sz="1400"/>
              <a:t>Det er også en relativt stor andel, 68%, som legger til rette for læring i </a:t>
            </a:r>
            <a:r>
              <a:rPr lang="nb-NO" sz="1400" err="1"/>
              <a:t>FoL</a:t>
            </a:r>
            <a:r>
              <a:rPr lang="nb-NO" sz="1400"/>
              <a:t> når det har oppstått hendelser blant elevene utenfor klasserommet. Det kan være i friminuttet, på fritiden eller digitalt. </a:t>
            </a:r>
          </a:p>
          <a:p>
            <a:endParaRPr lang="nb-NO" sz="1400"/>
          </a:p>
          <a:p>
            <a:r>
              <a:rPr lang="nb-NO" sz="1400"/>
              <a:t>Mange lærere er også opptatt av å se muligheter i ulike hendelser i samfunnet, både lokalt, nasjonalt og globalt. Litt over halvparten bruker ofte eller svært ofte nyhetsoppslag. </a:t>
            </a: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41</a:t>
            </a:fld>
            <a:endParaRPr lang="nb-NO"/>
          </a:p>
        </p:txBody>
      </p:sp>
    </p:spTree>
    <p:extLst>
      <p:ext uri="{BB962C8B-B14F-4D97-AF65-F5344CB8AC3E}">
        <p14:creationId xmlns:p14="http://schemas.microsoft.com/office/powerpoint/2010/main" val="719098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Lærerne som svarte på en lærerlogg rett etter en </a:t>
            </a:r>
            <a:r>
              <a:rPr lang="nb-NO" sz="1400" err="1"/>
              <a:t>undervisningsøkt</a:t>
            </a:r>
            <a:r>
              <a:rPr lang="nb-NO" sz="1400"/>
              <a:t>, fikk også spørsmål om hvilket tema innenfor </a:t>
            </a:r>
            <a:r>
              <a:rPr lang="nb-NO" sz="1400" err="1"/>
              <a:t>FoL</a:t>
            </a:r>
            <a:r>
              <a:rPr lang="nb-NO" sz="1400"/>
              <a:t> dette hadde handlet om. </a:t>
            </a:r>
          </a:p>
          <a:p>
            <a:endParaRPr lang="nb-NO" sz="1400"/>
          </a:p>
          <a:p>
            <a:r>
              <a:rPr lang="nb-NO" sz="1400"/>
              <a:t>Det vanligste var temaer rundt fellesskap, klassemiljø og relasjoner. 58% svarte «Ja» eller «Delvis». Psykisk og fysisk helse samt håndtering av tanker og følelser kom også høyt opp. Dette er typiske tema som inngår i livsmestring. </a:t>
            </a:r>
          </a:p>
          <a:p>
            <a:endParaRPr lang="nb-NO" sz="1400"/>
          </a:p>
          <a:p>
            <a:r>
              <a:rPr lang="nb-NO" sz="1400"/>
              <a:t>Andre tema er ikke så ofte inkludert. Her har jeg kun tatt et utvalg av disse. vi ser at identitet og mediebruk tidvis er oppe, mens typiske folkehelserelaterte tema der man ser på hvordan institusjoner og samfunn kan fremme eller hemme individers helse, ikke like ofte blir tematisert. 22% svarer «Ja» eller «Delvis». Det er likevel en firedel som oppgir at det ble snakket om konsekvenser av sosial og økonomisk ulikhet.</a:t>
            </a:r>
          </a:p>
          <a:p>
            <a:endParaRPr lang="nb-NO" sz="1400"/>
          </a:p>
          <a:p>
            <a:r>
              <a:rPr lang="nb-NO" sz="1400"/>
              <a:t>Man kan imidlertid anta at dersom lærere opplevde at timen overhode ikke handlet om </a:t>
            </a:r>
            <a:r>
              <a:rPr lang="nb-NO" sz="1400" err="1"/>
              <a:t>FoL</a:t>
            </a:r>
            <a:r>
              <a:rPr lang="nb-NO" sz="1400"/>
              <a:t>, så unnlot de å svare på denne loggen. </a:t>
            </a:r>
          </a:p>
        </p:txBody>
      </p:sp>
      <p:sp>
        <p:nvSpPr>
          <p:cNvPr id="4" name="Plassholder for lysbildenummer 3"/>
          <p:cNvSpPr>
            <a:spLocks noGrp="1"/>
          </p:cNvSpPr>
          <p:nvPr>
            <p:ph type="sldNum" sz="quarter" idx="5"/>
          </p:nvPr>
        </p:nvSpPr>
        <p:spPr/>
        <p:txBody>
          <a:bodyPr/>
          <a:lstStyle/>
          <a:p>
            <a:fld id="{523B9B63-DFE3-492F-A8EE-885CBD52E427}" type="slidenum">
              <a:rPr lang="nb-NO" smtClean="0"/>
              <a:t>42</a:t>
            </a:fld>
            <a:endParaRPr lang="nb-NO"/>
          </a:p>
        </p:txBody>
      </p:sp>
    </p:spTree>
    <p:extLst>
      <p:ext uri="{BB962C8B-B14F-4D97-AF65-F5344CB8AC3E}">
        <p14:creationId xmlns:p14="http://schemas.microsoft.com/office/powerpoint/2010/main" val="2252392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Nå skal vi se på none utvalgte funn fra spørreundersøkelsen til skoleledere</a:t>
            </a:r>
          </a:p>
        </p:txBody>
      </p:sp>
      <p:sp>
        <p:nvSpPr>
          <p:cNvPr id="4" name="Plassholder for lysbildenummer 3"/>
          <p:cNvSpPr>
            <a:spLocks noGrp="1"/>
          </p:cNvSpPr>
          <p:nvPr>
            <p:ph type="sldNum" sz="quarter" idx="5"/>
          </p:nvPr>
        </p:nvSpPr>
        <p:spPr/>
        <p:txBody>
          <a:bodyPr/>
          <a:lstStyle/>
          <a:p>
            <a:fld id="{523B9B63-DFE3-492F-A8EE-885CBD52E427}" type="slidenum">
              <a:rPr lang="nb-NO" smtClean="0"/>
              <a:t>43</a:t>
            </a:fld>
            <a:endParaRPr lang="nb-NO"/>
          </a:p>
        </p:txBody>
      </p:sp>
    </p:spTree>
    <p:extLst>
      <p:ext uri="{BB962C8B-B14F-4D97-AF65-F5344CB8AC3E}">
        <p14:creationId xmlns:p14="http://schemas.microsoft.com/office/powerpoint/2010/main" val="3883438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I likhet med lærere, fikk også skoleledere spørsmål om hvordan de arbeidet på deres skole med folkehelse og livsmestring.</a:t>
            </a:r>
          </a:p>
          <a:p>
            <a:pPr marL="171450" indent="-171450">
              <a:buFont typeface="Arial" panose="020B0604020202020204" pitchFamily="34" charset="0"/>
              <a:buChar char="•"/>
            </a:pPr>
            <a:r>
              <a:rPr lang="nb-NO" sz="1400"/>
              <a:t>75% bruke resultater fra kartlegging av trivsel og læringsmiljø</a:t>
            </a:r>
          </a:p>
          <a:p>
            <a:pPr marL="171450" indent="-171450">
              <a:buFont typeface="Arial" panose="020B0604020202020204" pitchFamily="34" charset="0"/>
              <a:buChar char="•"/>
            </a:pPr>
            <a:r>
              <a:rPr lang="nb-NO" sz="1400"/>
              <a:t>62% planlegger undervisningen i </a:t>
            </a:r>
            <a:r>
              <a:rPr lang="nb-NO" sz="1400" err="1"/>
              <a:t>FoL</a:t>
            </a:r>
            <a:r>
              <a:rPr lang="nb-NO" sz="1400"/>
              <a:t> på trinn/team</a:t>
            </a:r>
          </a:p>
          <a:p>
            <a:pPr marL="171450" indent="-171450">
              <a:buFont typeface="Arial" panose="020B0604020202020204" pitchFamily="34" charset="0"/>
              <a:buChar char="•"/>
            </a:pPr>
            <a:r>
              <a:rPr lang="nb-NO" sz="1400"/>
              <a:t>61% inngår </a:t>
            </a:r>
            <a:r>
              <a:rPr lang="nb-NO" sz="1400" err="1"/>
              <a:t>FoL</a:t>
            </a:r>
            <a:r>
              <a:rPr lang="nb-NO" sz="1400"/>
              <a:t> i årsplaner</a:t>
            </a:r>
          </a:p>
          <a:p>
            <a:pPr marL="171450" indent="-171450">
              <a:buFont typeface="Arial" panose="020B0604020202020204" pitchFamily="34" charset="0"/>
              <a:buChar char="•"/>
            </a:pPr>
            <a:r>
              <a:rPr lang="nb-NO" sz="1400"/>
              <a:t>56% inngår </a:t>
            </a:r>
            <a:r>
              <a:rPr lang="nb-NO" sz="1400" err="1"/>
              <a:t>FoL</a:t>
            </a:r>
            <a:r>
              <a:rPr lang="nb-NO" sz="1400"/>
              <a:t> i skolens utviklingsplan og strategiarbeid</a:t>
            </a:r>
          </a:p>
          <a:p>
            <a:pPr marL="171450" indent="-171450">
              <a:buFont typeface="Arial" panose="020B0604020202020204" pitchFamily="34" charset="0"/>
              <a:buChar char="•"/>
            </a:pPr>
            <a:endParaRPr lang="nb-NO" sz="1400"/>
          </a:p>
          <a:p>
            <a:pPr marL="0" indent="0">
              <a:buFont typeface="Arial" panose="020B0604020202020204" pitchFamily="34" charset="0"/>
              <a:buNone/>
            </a:pPr>
            <a:r>
              <a:rPr lang="nb-NO" sz="1400"/>
              <a:t>Lærere fulgte det samme mønsteret, men andelene som var enig var ikke like høye</a:t>
            </a: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44</a:t>
            </a:fld>
            <a:endParaRPr lang="nb-NO"/>
          </a:p>
        </p:txBody>
      </p:sp>
    </p:spTree>
    <p:extLst>
      <p:ext uri="{BB962C8B-B14F-4D97-AF65-F5344CB8AC3E}">
        <p14:creationId xmlns:p14="http://schemas.microsoft.com/office/powerpoint/2010/main" val="3412276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Videre ser vi at</a:t>
            </a:r>
          </a:p>
          <a:p>
            <a:r>
              <a:rPr lang="nb-NO" sz="1200"/>
              <a:t>41% bruke resultater fra kartlegging av læring også skjer, men ikke like ofte som for elevenes trivsel</a:t>
            </a:r>
          </a:p>
          <a:p>
            <a:r>
              <a:rPr lang="nb-NO" sz="1200"/>
              <a:t>23% justerer fag og timefordeling for å ivareta</a:t>
            </a:r>
          </a:p>
          <a:p>
            <a:r>
              <a:rPr lang="nb-NO" sz="1200"/>
              <a:t>20% har egne utviklingsgrupper eller prosjekter på </a:t>
            </a:r>
            <a:r>
              <a:rPr lang="nb-NO" sz="1200" err="1"/>
              <a:t>FoL</a:t>
            </a:r>
            <a:endParaRPr lang="nb-NO" sz="1200"/>
          </a:p>
          <a:p>
            <a:r>
              <a:rPr lang="nb-NO" sz="1200"/>
              <a:t>13% gjennomfører vurderinger av kompetanse i </a:t>
            </a:r>
            <a:r>
              <a:rPr lang="nb-NO" sz="1200" err="1"/>
              <a:t>FoL</a:t>
            </a:r>
            <a:endParaRPr lang="nb-NO" sz="1200"/>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45</a:t>
            </a:fld>
            <a:endParaRPr lang="nb-NO"/>
          </a:p>
        </p:txBody>
      </p:sp>
    </p:spTree>
    <p:extLst>
      <p:ext uri="{BB962C8B-B14F-4D97-AF65-F5344CB8AC3E}">
        <p14:creationId xmlns:p14="http://schemas.microsoft.com/office/powerpoint/2010/main" val="3693720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Slik </a:t>
            </a:r>
            <a:r>
              <a:rPr lang="nb-NO" sz="1400" err="1"/>
              <a:t>FoL</a:t>
            </a:r>
            <a:r>
              <a:rPr lang="nb-NO" sz="1400"/>
              <a:t> er beskrevet i LK20, og særlig i overordnet del, er det naturlig å samarbeide om dette med andre yrkesgrupper som inngår i laget rundt eleven. </a:t>
            </a:r>
          </a:p>
          <a:p>
            <a:r>
              <a:rPr lang="nb-NO" sz="1400"/>
              <a:t>Vi ser at:</a:t>
            </a:r>
          </a:p>
          <a:p>
            <a:pPr marL="171450" indent="-171450">
              <a:buFont typeface="Arial" panose="020B0604020202020204" pitchFamily="34" charset="0"/>
              <a:buChar char="•"/>
            </a:pPr>
            <a:r>
              <a:rPr lang="nb-NO" sz="1400"/>
              <a:t>Så å si alle skoler samarbeider med helsesykepleier og skolehelsetjenesten </a:t>
            </a:r>
          </a:p>
          <a:p>
            <a:pPr marL="171450" indent="-171450">
              <a:buFont typeface="Arial" panose="020B0604020202020204" pitchFamily="34" charset="0"/>
              <a:buChar char="•"/>
            </a:pPr>
            <a:r>
              <a:rPr lang="nb-NO" sz="1400"/>
              <a:t>60% samarbeider i stor eller svært stor grad med miljøarbeidere og barne- og ungdomsarbeidere</a:t>
            </a:r>
          </a:p>
          <a:p>
            <a:pPr marL="171450" indent="-171450">
              <a:buFont typeface="Arial" panose="020B0604020202020204" pitchFamily="34" charset="0"/>
              <a:buChar char="•"/>
            </a:pPr>
            <a:r>
              <a:rPr lang="nb-NO" sz="1400"/>
              <a:t>Halvparten samarbeider i stor/svært stor grad med annet helsepersonell – slike </a:t>
            </a:r>
            <a:r>
              <a:rPr lang="nb-NO" sz="1400" err="1"/>
              <a:t>yreksgrupper</a:t>
            </a:r>
            <a:r>
              <a:rPr lang="nb-NO" sz="1400"/>
              <a:t> som f.eks. PPT er ment å jobbe med det helhetlige </a:t>
            </a:r>
            <a:r>
              <a:rPr lang="nb-NO" sz="1400" err="1"/>
              <a:t>skolemijøet</a:t>
            </a:r>
            <a:r>
              <a:rPr lang="nb-NO" sz="1400"/>
              <a:t> også, men mange undersøkelser viser at arbeidet med enkeltelever tar det meste av tiden deres. </a:t>
            </a:r>
          </a:p>
          <a:p>
            <a:pPr marL="171450" indent="-171450">
              <a:buFont typeface="Arial" panose="020B0604020202020204" pitchFamily="34" charset="0"/>
              <a:buChar char="•"/>
            </a:pPr>
            <a:r>
              <a:rPr lang="nb-NO" sz="1400"/>
              <a:t>Samarbeid med organisasjoner og personer med en relevant livshistorie er ikke vanlig</a:t>
            </a: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46</a:t>
            </a:fld>
            <a:endParaRPr lang="nb-NO"/>
          </a:p>
        </p:txBody>
      </p:sp>
    </p:spTree>
    <p:extLst>
      <p:ext uri="{BB962C8B-B14F-4D97-AF65-F5344CB8AC3E}">
        <p14:creationId xmlns:p14="http://schemas.microsoft.com/office/powerpoint/2010/main" val="2134503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a:t>Til slutt skal vi se på noen utvalgte funn på kompetanseutvikling rettet mot </a:t>
            </a:r>
            <a:r>
              <a:rPr lang="nb-NO" sz="1400" err="1"/>
              <a:t>FoL.</a:t>
            </a:r>
            <a:r>
              <a:rPr lang="nb-NO" sz="1400"/>
              <a:t> </a:t>
            </a:r>
          </a:p>
          <a:p>
            <a:pPr marL="171450" indent="-171450">
              <a:buFont typeface="Arial" panose="020B0604020202020204" pitchFamily="34" charset="0"/>
              <a:buChar char="•"/>
            </a:pPr>
            <a:r>
              <a:rPr lang="nb-NO" sz="1400"/>
              <a:t>75% oppgir at kompetanse-utvikling skjer innad på skolen </a:t>
            </a:r>
          </a:p>
          <a:p>
            <a:pPr marL="171450" indent="-171450">
              <a:buFont typeface="Arial" panose="020B0604020202020204" pitchFamily="34" charset="0"/>
              <a:buChar char="•"/>
            </a:pPr>
            <a:r>
              <a:rPr lang="nb-NO" sz="1400"/>
              <a:t>Variasjon i hvorvidt skolene setter av tid til kompetanseutvikling </a:t>
            </a:r>
          </a:p>
          <a:p>
            <a:pPr marL="171450" indent="-171450">
              <a:buFont typeface="Arial" panose="020B0604020202020204" pitchFamily="34" charset="0"/>
              <a:buChar char="•"/>
            </a:pPr>
            <a:r>
              <a:rPr lang="nb-NO" sz="1400"/>
              <a:t>Halvparten har ikke en plan for kompetanseutvikling </a:t>
            </a:r>
          </a:p>
          <a:p>
            <a:pPr marL="171450" indent="-171450">
              <a:buFont typeface="Arial" panose="020B0604020202020204" pitchFamily="34" charset="0"/>
              <a:buChar char="•"/>
            </a:pPr>
            <a:r>
              <a:rPr lang="nb-NO" sz="1400"/>
              <a:t>Majoriteten samarbeider ikke med andre skoler om kompetanseutvikling </a:t>
            </a:r>
          </a:p>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47</a:t>
            </a:fld>
            <a:endParaRPr lang="nb-NO"/>
          </a:p>
        </p:txBody>
      </p:sp>
    </p:spTree>
    <p:extLst>
      <p:ext uri="{BB962C8B-B14F-4D97-AF65-F5344CB8AC3E}">
        <p14:creationId xmlns:p14="http://schemas.microsoft.com/office/powerpoint/2010/main" val="3596664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1458-F6C5-E94B-6ACB-8986D802208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9B918D4-8117-0D52-DF6D-943664B6D0E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ACC9AE3-9A0D-5EBC-135E-4B83BF805F6A}"/>
              </a:ext>
            </a:extLst>
          </p:cNvPr>
          <p:cNvSpPr>
            <a:spLocks noGrp="1"/>
          </p:cNvSpPr>
          <p:nvPr>
            <p:ph type="body" idx="1"/>
          </p:nvPr>
        </p:nvSpPr>
        <p:spPr/>
        <p:txBody>
          <a:bodyPr/>
          <a:lstStyle/>
          <a:p>
            <a:pPr defTabSz="907542">
              <a:defRPr/>
            </a:pPr>
            <a:br>
              <a:rPr lang="nb-NO" b="0" i="0" u="none" strike="noStrike">
                <a:solidFill>
                  <a:srgbClr val="000000"/>
                </a:solidFill>
                <a:effectLst/>
                <a:latin typeface="Helvetica" pitchFamily="2" charset="0"/>
              </a:rPr>
            </a:br>
            <a:endParaRPr lang="nb-NO" b="0" i="0" u="none" strike="noStrike">
              <a:solidFill>
                <a:srgbClr val="000000"/>
              </a:solidFill>
              <a:effectLst/>
              <a:latin typeface="Helvetica" pitchFamily="2" charset="0"/>
            </a:endParaRPr>
          </a:p>
          <a:p>
            <a:endParaRPr lang="nb-NO"/>
          </a:p>
        </p:txBody>
      </p:sp>
      <p:sp>
        <p:nvSpPr>
          <p:cNvPr id="4" name="Plassholder for lysbildenummer 3">
            <a:extLst>
              <a:ext uri="{FF2B5EF4-FFF2-40B4-BE49-F238E27FC236}">
                <a16:creationId xmlns:a16="http://schemas.microsoft.com/office/drawing/2014/main" id="{86AAA86B-768D-FBDE-2185-15578512AD7D}"/>
              </a:ext>
            </a:extLst>
          </p:cNvPr>
          <p:cNvSpPr>
            <a:spLocks noGrp="1"/>
          </p:cNvSpPr>
          <p:nvPr>
            <p:ph type="sldNum" sz="quarter" idx="5"/>
          </p:nvPr>
        </p:nvSpPr>
        <p:spPr/>
        <p:txBody>
          <a:bodyPr/>
          <a:lstStyle/>
          <a:p>
            <a:pPr defTabSz="453771">
              <a:defRPr/>
            </a:pPr>
            <a:fld id="{301FDF58-38FC-4ACB-937D-9759FA24994B}" type="slidenum">
              <a:rPr lang="nb-NO">
                <a:solidFill>
                  <a:prstClr val="black"/>
                </a:solidFill>
                <a:latin typeface="Calibri" panose="020F0502020204030204"/>
              </a:rPr>
              <a:pPr defTabSz="453771">
                <a:defRPr/>
              </a:pPr>
              <a:t>48</a:t>
            </a:fld>
            <a:endParaRPr lang="nb-NO">
              <a:solidFill>
                <a:prstClr val="black"/>
              </a:solidFill>
              <a:latin typeface="Calibri" panose="020F0502020204030204"/>
            </a:endParaRPr>
          </a:p>
        </p:txBody>
      </p:sp>
    </p:spTree>
    <p:extLst>
      <p:ext uri="{BB962C8B-B14F-4D97-AF65-F5344CB8AC3E}">
        <p14:creationId xmlns:p14="http://schemas.microsoft.com/office/powerpoint/2010/main" val="146984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err="1"/>
              <a:t>På</a:t>
            </a:r>
            <a:r>
              <a:rPr lang="en-GB" sz="1400"/>
              <a:t> </a:t>
            </a:r>
            <a:r>
              <a:rPr lang="en-GB" sz="1400" err="1"/>
              <a:t>nettsiden</a:t>
            </a:r>
            <a:r>
              <a:rPr lang="en-GB" sz="1400"/>
              <a:t> heals.nifu.no </a:t>
            </a:r>
            <a:r>
              <a:rPr lang="en-GB" sz="1400" err="1"/>
              <a:t>finner</a:t>
            </a:r>
            <a:r>
              <a:rPr lang="en-GB" sz="1400"/>
              <a:t> </a:t>
            </a:r>
            <a:r>
              <a:rPr lang="en-GB" sz="1400" err="1"/>
              <a:t>dere</a:t>
            </a:r>
            <a:r>
              <a:rPr lang="en-GB" sz="1400"/>
              <a:t>:</a:t>
            </a:r>
          </a:p>
          <a:p>
            <a:endParaRPr lang="en-GB" sz="1400"/>
          </a:p>
          <a:p>
            <a:pPr marL="228600" indent="-228600">
              <a:buFont typeface="+mj-lt"/>
              <a:buAutoNum type="arabicPeriod"/>
            </a:pPr>
            <a:r>
              <a:rPr lang="en-GB" sz="1400" err="1"/>
              <a:t>Resultatrapporter</a:t>
            </a:r>
            <a:r>
              <a:rPr lang="en-GB" sz="1400"/>
              <a:t> for </a:t>
            </a:r>
            <a:r>
              <a:rPr lang="en-GB" sz="1400" err="1"/>
              <a:t>hver</a:t>
            </a:r>
            <a:r>
              <a:rPr lang="en-GB" sz="1400"/>
              <a:t> </a:t>
            </a:r>
            <a:r>
              <a:rPr lang="en-GB" sz="1400" err="1"/>
              <a:t>spørreundersøkelse</a:t>
            </a:r>
            <a:r>
              <a:rPr lang="en-GB" sz="1400"/>
              <a:t>. Dere </a:t>
            </a:r>
            <a:r>
              <a:rPr lang="en-GB" sz="1400" err="1"/>
              <a:t>finner</a:t>
            </a:r>
            <a:r>
              <a:rPr lang="en-GB" sz="1400"/>
              <a:t> for </a:t>
            </a:r>
            <a:r>
              <a:rPr lang="en-GB" sz="1400" err="1"/>
              <a:t>grunnskoler</a:t>
            </a:r>
            <a:r>
              <a:rPr lang="en-GB" sz="1400"/>
              <a:t> og videregående </a:t>
            </a:r>
            <a:r>
              <a:rPr lang="en-GB" sz="1400" err="1"/>
              <a:t>skoler</a:t>
            </a:r>
            <a:r>
              <a:rPr lang="en-GB" sz="1400"/>
              <a:t> </a:t>
            </a:r>
            <a:r>
              <a:rPr lang="en-GB" sz="1400" err="1"/>
              <a:t>totalt</a:t>
            </a:r>
            <a:r>
              <a:rPr lang="en-GB" sz="1400"/>
              <a:t>. Dersom </a:t>
            </a:r>
            <a:r>
              <a:rPr lang="en-GB" sz="1400" err="1"/>
              <a:t>skolen</a:t>
            </a:r>
            <a:r>
              <a:rPr lang="en-GB" sz="1400"/>
              <a:t> din </a:t>
            </a:r>
            <a:r>
              <a:rPr lang="en-GB" sz="1400" err="1"/>
              <a:t>hadde</a:t>
            </a:r>
            <a:r>
              <a:rPr lang="en-GB" sz="1400"/>
              <a:t> </a:t>
            </a:r>
            <a:r>
              <a:rPr lang="en-GB" sz="1400" err="1"/>
              <a:t>nok</a:t>
            </a:r>
            <a:r>
              <a:rPr lang="en-GB" sz="1400"/>
              <a:t> </a:t>
            </a:r>
            <a:r>
              <a:rPr lang="en-GB" sz="1400" err="1"/>
              <a:t>deltakere</a:t>
            </a:r>
            <a:r>
              <a:rPr lang="en-GB" sz="1400"/>
              <a:t>, </a:t>
            </a:r>
            <a:r>
              <a:rPr lang="en-GB" sz="1400" err="1"/>
              <a:t>vil</a:t>
            </a:r>
            <a:r>
              <a:rPr lang="en-GB" sz="1400"/>
              <a:t> du </a:t>
            </a:r>
            <a:r>
              <a:rPr lang="en-GB" sz="1400" err="1"/>
              <a:t>også</a:t>
            </a:r>
            <a:r>
              <a:rPr lang="en-GB" sz="1400"/>
              <a:t> </a:t>
            </a:r>
            <a:r>
              <a:rPr lang="en-GB" sz="1400" err="1"/>
              <a:t>finne</a:t>
            </a:r>
            <a:r>
              <a:rPr lang="en-GB" sz="1400"/>
              <a:t> rapport for din skole.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err="1"/>
              <a:t>Læringsressurser</a:t>
            </a:r>
            <a:r>
              <a:rPr lang="en-GB" sz="1400"/>
              <a:t> </a:t>
            </a:r>
            <a:r>
              <a:rPr lang="en-GB" sz="1400" err="1"/>
              <a:t>som</a:t>
            </a:r>
            <a:r>
              <a:rPr lang="en-GB" sz="1400"/>
              <a:t> </a:t>
            </a:r>
            <a:r>
              <a:rPr lang="en-GB" sz="1400" err="1"/>
              <a:t>egner</a:t>
            </a:r>
            <a:r>
              <a:rPr lang="en-GB" sz="1400"/>
              <a:t> seg for </a:t>
            </a:r>
            <a:r>
              <a:rPr lang="en-GB" sz="1400" err="1"/>
              <a:t>kollektiv</a:t>
            </a:r>
            <a:r>
              <a:rPr lang="en-GB" sz="1400"/>
              <a:t> </a:t>
            </a:r>
            <a:r>
              <a:rPr lang="en-GB" sz="1400" err="1"/>
              <a:t>profesjonsutvikling</a:t>
            </a:r>
            <a:r>
              <a:rPr lang="en-GB" sz="1400"/>
              <a:t> av </a:t>
            </a:r>
            <a:r>
              <a:rPr lang="en-GB" sz="1400" err="1"/>
              <a:t>lærere</a:t>
            </a:r>
            <a:r>
              <a:rPr lang="en-GB" sz="1400"/>
              <a:t>. </a:t>
            </a:r>
          </a:p>
          <a:p>
            <a:pPr marL="685800" lvl="1" indent="-228600">
              <a:buFont typeface="+mj-lt"/>
              <a:buAutoNum type="arabicPeriod"/>
            </a:pPr>
            <a:r>
              <a:rPr lang="nb-NO" sz="1400" b="0" i="0" kern="1200">
                <a:solidFill>
                  <a:schemeClr val="tx1"/>
                </a:solidFill>
                <a:effectLst/>
                <a:latin typeface="+mn-lt"/>
                <a:ea typeface="+mn-ea"/>
                <a:cs typeface="+mn-cs"/>
              </a:rPr>
              <a:t>Det er utviklet et refleksjonsopplegg som skoler kan bruke i sitt kompetanseutviklingsarbeid innen folkehelse og livsmestring. Opplegget inneholder 3 moduler på 45 minutter som kan brukes uavhengig av hverandre i gruppesammenheng (plandager, </a:t>
            </a:r>
            <a:r>
              <a:rPr lang="nb-NO" sz="1400" b="0" i="0" kern="1200" err="1">
                <a:solidFill>
                  <a:schemeClr val="tx1"/>
                </a:solidFill>
                <a:effectLst/>
                <a:latin typeface="+mn-lt"/>
                <a:ea typeface="+mn-ea"/>
                <a:cs typeface="+mn-cs"/>
              </a:rPr>
              <a:t>teamsmøter</a:t>
            </a:r>
            <a:r>
              <a:rPr lang="nb-NO" sz="1400" b="0" i="0" kern="1200">
                <a:solidFill>
                  <a:schemeClr val="tx1"/>
                </a:solidFill>
                <a:effectLst/>
                <a:latin typeface="+mn-lt"/>
                <a:ea typeface="+mn-ea"/>
                <a:cs typeface="+mn-cs"/>
              </a:rPr>
              <a:t> e.l.).</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a:t>Her </a:t>
            </a:r>
            <a:r>
              <a:rPr lang="en-GB" sz="1400" err="1"/>
              <a:t>vil</a:t>
            </a:r>
            <a:r>
              <a:rPr lang="en-GB" sz="1400"/>
              <a:t> </a:t>
            </a:r>
            <a:r>
              <a:rPr lang="en-GB" sz="1400" err="1"/>
              <a:t>dere</a:t>
            </a:r>
            <a:r>
              <a:rPr lang="en-GB" sz="1400"/>
              <a:t> </a:t>
            </a:r>
            <a:r>
              <a:rPr lang="en-GB" sz="1400" err="1"/>
              <a:t>også</a:t>
            </a:r>
            <a:r>
              <a:rPr lang="en-GB" sz="1400"/>
              <a:t> </a:t>
            </a:r>
            <a:r>
              <a:rPr lang="en-GB" sz="1400" err="1"/>
              <a:t>finne</a:t>
            </a:r>
            <a:r>
              <a:rPr lang="en-GB" sz="1400"/>
              <a:t> </a:t>
            </a:r>
            <a:r>
              <a:rPr lang="en-GB" sz="1400" err="1"/>
              <a:t>opptak</a:t>
            </a:r>
            <a:r>
              <a:rPr lang="en-GB" sz="1400"/>
              <a:t> av </a:t>
            </a:r>
            <a:r>
              <a:rPr lang="en-GB" sz="1400" err="1"/>
              <a:t>dette</a:t>
            </a:r>
            <a:r>
              <a:rPr lang="en-GB" sz="1400"/>
              <a:t> </a:t>
            </a:r>
            <a:r>
              <a:rPr lang="en-GB" sz="1400" err="1"/>
              <a:t>webinaret</a:t>
            </a:r>
            <a:r>
              <a:rPr lang="en-GB" sz="1400"/>
              <a:t> og </a:t>
            </a:r>
            <a:r>
              <a:rPr lang="en-GB" sz="1400" err="1"/>
              <a:t>presentasjonen</a:t>
            </a:r>
            <a:r>
              <a:rPr lang="en-GB" sz="1400"/>
              <a:t> vi </a:t>
            </a:r>
            <a:r>
              <a:rPr lang="en-GB" sz="1400" err="1"/>
              <a:t>har</a:t>
            </a:r>
            <a:r>
              <a:rPr lang="en-GB" sz="1400"/>
              <a:t> </a:t>
            </a:r>
            <a:r>
              <a:rPr lang="en-GB" sz="1400" err="1"/>
              <a:t>brukt</a:t>
            </a:r>
            <a:r>
              <a:rPr lang="en-GB" sz="1400"/>
              <a:t>. </a:t>
            </a:r>
          </a:p>
          <a:p>
            <a:pPr marL="228600" indent="-228600">
              <a:buFont typeface="+mj-lt"/>
              <a:buAutoNum type="arabicPeriod"/>
            </a:pPr>
            <a:endParaRPr lang="en-GB"/>
          </a:p>
          <a:p>
            <a:pPr marL="0" indent="0">
              <a:buFont typeface="+mj-lt"/>
              <a:buNone/>
            </a:pPr>
            <a:endParaRPr lang="en-GB"/>
          </a:p>
        </p:txBody>
      </p:sp>
      <p:sp>
        <p:nvSpPr>
          <p:cNvPr id="4" name="Slide Number Placeholder 3"/>
          <p:cNvSpPr>
            <a:spLocks noGrp="1"/>
          </p:cNvSpPr>
          <p:nvPr>
            <p:ph type="sldNum" sz="quarter" idx="5"/>
          </p:nvPr>
        </p:nvSpPr>
        <p:spPr/>
        <p:txBody>
          <a:bodyPr/>
          <a:lstStyle/>
          <a:p>
            <a:fld id="{523B9B63-DFE3-492F-A8EE-885CBD52E427}" type="slidenum">
              <a:rPr lang="nb-NO" smtClean="0"/>
              <a:t>49</a:t>
            </a:fld>
            <a:endParaRPr lang="nb-NO"/>
          </a:p>
        </p:txBody>
      </p:sp>
    </p:spTree>
    <p:extLst>
      <p:ext uri="{BB962C8B-B14F-4D97-AF65-F5344CB8AC3E}">
        <p14:creationId xmlns:p14="http://schemas.microsoft.com/office/powerpoint/2010/main" val="201164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07542"/>
            <a:r>
              <a:rPr lang="nb-NO" b="1"/>
              <a:t>Initiativet til livsmestring oppstod langt på vei som et svar på bekymringene knyttet til prestasjonssamfunnet og stresset og presset i unges hverdag som blant annet </a:t>
            </a:r>
            <a:r>
              <a:rPr lang="nb-NO" b="1" err="1"/>
              <a:t>LiS</a:t>
            </a:r>
            <a:r>
              <a:rPr lang="nb-NO" b="1"/>
              <a:t> prosjektet viste </a:t>
            </a:r>
            <a:r>
              <a:rPr lang="nb-NO"/>
              <a:t>( LIS-prosjektet var i regi av LNU - Landsrådet for </a:t>
            </a:r>
            <a:r>
              <a:rPr lang="nb-NO" err="1"/>
              <a:t>barne</a:t>
            </a:r>
            <a:r>
              <a:rPr lang="nb-NO"/>
              <a:t> og ungdomsorganisasjoner, med støtte fra  både </a:t>
            </a:r>
            <a:r>
              <a:rPr lang="nb-NO" err="1"/>
              <a:t>Barne</a:t>
            </a:r>
            <a:r>
              <a:rPr lang="nb-NO"/>
              <a:t> og likestillingsdepartementet og Kunnskapsdepartementet, altså som </a:t>
            </a:r>
            <a:r>
              <a:rPr lang="nb-NO" b="1"/>
              <a:t>På oppdrag fra regjeringen skulle dette prosjektet utforske barns behov for å mestre viktige utfordringer i eget liv og hvordan ferdigheter og kunnskaper for å øke mestring best mulig kan integreres i skolen.</a:t>
            </a:r>
          </a:p>
          <a:p>
            <a:pPr defTabSz="907542"/>
            <a:endParaRPr lang="nb-NO"/>
          </a:p>
          <a:p>
            <a:pPr>
              <a:defRPr/>
            </a:pPr>
            <a:r>
              <a:rPr lang="nb-NO"/>
              <a:t>I tillegg var resultatene fra UNGDATA-undersøkelsen et viktig bakgrunnsmateriale, her ser vi ikke bare resultatene fra Ungdata, men en hel rekke andre undersøkelser som Folkehelseinstituttet sammenstilte i 2024, denne grafen dere ser her er for jenter (det er omtrent samme utvikling også for guttene, selv om de ligger noe under), og vi kan lese av den at det har vært en stigning av psykiske plager de siste 30 år frem til pandemien, så har det faktisk gått litt ned. Men det er altså denne stigningen frem mot 2020 som er poenget her. Hvis vi fokuserer på denne økningen er et betimelig spørsmål:</a:t>
            </a:r>
            <a:endParaRPr lang="nb-NO">
              <a:ea typeface="Calibri"/>
              <a:cs typeface="Calibri"/>
            </a:endParaRPr>
          </a:p>
          <a:p>
            <a:pPr defTabSz="907542"/>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5</a:t>
            </a:fld>
            <a:endParaRPr lang="nb-NO"/>
          </a:p>
        </p:txBody>
      </p:sp>
    </p:spTree>
    <p:extLst>
      <p:ext uri="{BB962C8B-B14F-4D97-AF65-F5344CB8AC3E}">
        <p14:creationId xmlns:p14="http://schemas.microsoft.com/office/powerpoint/2010/main" val="2517599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t>Tusen takk for at dere deltok i studien i fjor vår. </a:t>
            </a:r>
          </a:p>
          <a:p>
            <a:endParaRPr lang="nb-NO" noProof="0"/>
          </a:p>
          <a:p>
            <a:r>
              <a:rPr lang="nb-NO" noProof="0"/>
              <a:t>Vi minner om at dere har tilgang til rapporter for deres egne skoler og kommuner, hvis det var tilstrekkelig antall deltagere for anonymisering. </a:t>
            </a:r>
          </a:p>
          <a:p>
            <a:endParaRPr lang="nb-NO" noProof="0"/>
          </a:p>
        </p:txBody>
      </p:sp>
      <p:sp>
        <p:nvSpPr>
          <p:cNvPr id="4" name="Slide Number Placeholder 3"/>
          <p:cNvSpPr>
            <a:spLocks noGrp="1"/>
          </p:cNvSpPr>
          <p:nvPr>
            <p:ph type="sldNum" sz="quarter" idx="5"/>
          </p:nvPr>
        </p:nvSpPr>
        <p:spPr/>
        <p:txBody>
          <a:bodyPr/>
          <a:lstStyle/>
          <a:p>
            <a:fld id="{523B9B63-DFE3-492F-A8EE-885CBD52E427}" type="slidenum">
              <a:rPr lang="nb-NO" smtClean="0"/>
              <a:t>50</a:t>
            </a:fld>
            <a:endParaRPr lang="nb-NO"/>
          </a:p>
        </p:txBody>
      </p:sp>
    </p:spTree>
    <p:extLst>
      <p:ext uri="{BB962C8B-B14F-4D97-AF65-F5344CB8AC3E}">
        <p14:creationId xmlns:p14="http://schemas.microsoft.com/office/powerpoint/2010/main" val="4057513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1D9A2-59D6-C6A8-38FD-B8C9873B9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C4F0F-5A29-3E3E-CAE3-7C0C85FDF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DE8A7-82DB-E3A0-558A-7B8F576AC750}"/>
              </a:ext>
            </a:extLst>
          </p:cNvPr>
          <p:cNvSpPr>
            <a:spLocks noGrp="1"/>
          </p:cNvSpPr>
          <p:nvPr>
            <p:ph type="body" idx="1"/>
          </p:nvPr>
        </p:nvSpPr>
        <p:spPr/>
        <p:txBody>
          <a:bodyPr/>
          <a:lstStyle/>
          <a:p>
            <a:r>
              <a:rPr lang="nb-NO" noProof="0"/>
              <a:t>Vi publiserer denne uken dette </a:t>
            </a:r>
            <a:r>
              <a:rPr lang="nb-NO" noProof="0" err="1"/>
              <a:t>webinaret</a:t>
            </a:r>
            <a:r>
              <a:rPr lang="nb-NO" noProof="0"/>
              <a:t>. </a:t>
            </a:r>
          </a:p>
          <a:p>
            <a:endParaRPr lang="nb-NO"/>
          </a:p>
          <a:p>
            <a:r>
              <a:rPr lang="nb-NO" noProof="0"/>
              <a:t>Vi har også laget et refleksjonsopplegg som kan benyttes av skoler i deres videreutvikling av arbeidet med </a:t>
            </a:r>
            <a:r>
              <a:rPr lang="nb-NO" noProof="0" err="1"/>
              <a:t>FoL.</a:t>
            </a:r>
            <a:r>
              <a:rPr lang="nb-NO" noProof="0"/>
              <a:t> </a:t>
            </a:r>
            <a:r>
              <a:rPr lang="nb-NO"/>
              <a:t>Refleksjonsopplegget inkluderer 3 moduler som kan brukes uavhengig av hverandre. De kan brukes i gruppesammenheng på skoler, for eksempel i team møter eller plandager. Hver modul er planlagt å ta 45 minutter. </a:t>
            </a:r>
            <a:r>
              <a:rPr lang="nb-NO" err="1"/>
              <a:t>Reflekesjonsopplegget</a:t>
            </a:r>
            <a:r>
              <a:rPr lang="nb-NO" noProof="0"/>
              <a:t> publiseres også denne uken.</a:t>
            </a:r>
            <a:endParaRPr lang="nb-NO" noProof="0">
              <a:ea typeface="Calibri"/>
              <a:cs typeface="Calibri"/>
            </a:endParaRPr>
          </a:p>
        </p:txBody>
      </p:sp>
      <p:sp>
        <p:nvSpPr>
          <p:cNvPr id="4" name="Slide Number Placeholder 3">
            <a:extLst>
              <a:ext uri="{FF2B5EF4-FFF2-40B4-BE49-F238E27FC236}">
                <a16:creationId xmlns:a16="http://schemas.microsoft.com/office/drawing/2014/main" id="{E79E8554-A1B0-1C69-E2D5-9524CAA2DA23}"/>
              </a:ext>
            </a:extLst>
          </p:cNvPr>
          <p:cNvSpPr>
            <a:spLocks noGrp="1"/>
          </p:cNvSpPr>
          <p:nvPr>
            <p:ph type="sldNum" sz="quarter" idx="5"/>
          </p:nvPr>
        </p:nvSpPr>
        <p:spPr/>
        <p:txBody>
          <a:bodyPr/>
          <a:lstStyle/>
          <a:p>
            <a:fld id="{523B9B63-DFE3-492F-A8EE-885CBD52E427}" type="slidenum">
              <a:rPr lang="nb-NO" smtClean="0"/>
              <a:t>51</a:t>
            </a:fld>
            <a:endParaRPr lang="nb-NO"/>
          </a:p>
        </p:txBody>
      </p:sp>
    </p:spTree>
    <p:extLst>
      <p:ext uri="{BB962C8B-B14F-4D97-AF65-F5344CB8AC3E}">
        <p14:creationId xmlns:p14="http://schemas.microsoft.com/office/powerpoint/2010/main" val="404439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B06A2-9A90-AF49-9D24-D95F78E84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840AC-C507-3D5F-AF5E-92A5D837C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6F307-980A-F651-B1F9-39A98CCA99E3}"/>
              </a:ext>
            </a:extLst>
          </p:cNvPr>
          <p:cNvSpPr>
            <a:spLocks noGrp="1"/>
          </p:cNvSpPr>
          <p:nvPr>
            <p:ph type="body" idx="1"/>
          </p:nvPr>
        </p:nvSpPr>
        <p:spPr/>
        <p:txBody>
          <a:bodyPr/>
          <a:lstStyle/>
          <a:p>
            <a:r>
              <a:rPr lang="nb-NO" noProof="0"/>
              <a:t>Universitetet i Stavanger kommer til å sende ut invitasjon til en oppfølgingsstudie rett etter vinterferien. Vi håper at flest mulig av dere blir med på denne. </a:t>
            </a:r>
          </a:p>
        </p:txBody>
      </p:sp>
      <p:sp>
        <p:nvSpPr>
          <p:cNvPr id="4" name="Slide Number Placeholder 3">
            <a:extLst>
              <a:ext uri="{FF2B5EF4-FFF2-40B4-BE49-F238E27FC236}">
                <a16:creationId xmlns:a16="http://schemas.microsoft.com/office/drawing/2014/main" id="{7F945ECC-1D5D-BB48-CC10-6C3385EE703B}"/>
              </a:ext>
            </a:extLst>
          </p:cNvPr>
          <p:cNvSpPr>
            <a:spLocks noGrp="1"/>
          </p:cNvSpPr>
          <p:nvPr>
            <p:ph type="sldNum" sz="quarter" idx="5"/>
          </p:nvPr>
        </p:nvSpPr>
        <p:spPr/>
        <p:txBody>
          <a:bodyPr/>
          <a:lstStyle/>
          <a:p>
            <a:fld id="{523B9B63-DFE3-492F-A8EE-885CBD52E427}" type="slidenum">
              <a:rPr lang="nb-NO" smtClean="0"/>
              <a:t>52</a:t>
            </a:fld>
            <a:endParaRPr lang="nb-NO"/>
          </a:p>
        </p:txBody>
      </p:sp>
    </p:spTree>
    <p:extLst>
      <p:ext uri="{BB962C8B-B14F-4D97-AF65-F5344CB8AC3E}">
        <p14:creationId xmlns:p14="http://schemas.microsoft.com/office/powerpoint/2010/main" val="547169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Takk</a:t>
            </a:r>
            <a:r>
              <a:rPr lang="en-US"/>
              <a:t> for </a:t>
            </a:r>
            <a:r>
              <a:rPr lang="en-US" err="1"/>
              <a:t>oppmerksomheten</a:t>
            </a:r>
            <a:r>
              <a:rPr lang="en-US"/>
              <a:t>. </a:t>
            </a:r>
          </a:p>
          <a:p>
            <a:endParaRPr lang="en-US"/>
          </a:p>
          <a:p>
            <a:r>
              <a:rPr lang="en-US" err="1"/>
              <a:t>Opptaket</a:t>
            </a:r>
            <a:r>
              <a:rPr lang="en-US"/>
              <a:t> av </a:t>
            </a:r>
            <a:r>
              <a:rPr lang="en-US" err="1"/>
              <a:t>dette</a:t>
            </a:r>
            <a:r>
              <a:rPr lang="en-US"/>
              <a:t> </a:t>
            </a:r>
            <a:r>
              <a:rPr lang="en-US" err="1"/>
              <a:t>webinaret</a:t>
            </a:r>
            <a:r>
              <a:rPr lang="en-US"/>
              <a:t> </a:t>
            </a:r>
            <a:r>
              <a:rPr lang="en-US" err="1"/>
              <a:t>og</a:t>
            </a:r>
            <a:r>
              <a:rPr lang="en-US"/>
              <a:t> </a:t>
            </a:r>
            <a:r>
              <a:rPr lang="en-US" err="1"/>
              <a:t>presentasjonen</a:t>
            </a:r>
            <a:r>
              <a:rPr lang="en-US"/>
              <a:t> med </a:t>
            </a:r>
            <a:r>
              <a:rPr lang="en-US" err="1"/>
              <a:t>litteraturliste</a:t>
            </a:r>
            <a:r>
              <a:rPr lang="en-US"/>
              <a:t> </a:t>
            </a:r>
            <a:r>
              <a:rPr lang="en-US" err="1"/>
              <a:t>blir</a:t>
            </a:r>
            <a:r>
              <a:rPr lang="en-US"/>
              <a:t> </a:t>
            </a:r>
            <a:r>
              <a:rPr lang="en-US" err="1"/>
              <a:t>publisert</a:t>
            </a:r>
            <a:r>
              <a:rPr lang="en-US"/>
              <a:t> </a:t>
            </a:r>
            <a:r>
              <a:rPr lang="en-US" err="1"/>
              <a:t>på</a:t>
            </a:r>
            <a:r>
              <a:rPr lang="en-US"/>
              <a:t> </a:t>
            </a:r>
            <a:r>
              <a:rPr lang="en-US" err="1"/>
              <a:t>våre</a:t>
            </a:r>
            <a:r>
              <a:rPr lang="en-US"/>
              <a:t> </a:t>
            </a:r>
            <a:r>
              <a:rPr lang="en-US" err="1"/>
              <a:t>prosjektsider</a:t>
            </a:r>
            <a:r>
              <a:rPr lang="en-US"/>
              <a:t>.</a:t>
            </a:r>
          </a:p>
          <a:p>
            <a:endParaRPr lang="en-US"/>
          </a:p>
          <a:p>
            <a:r>
              <a:rPr lang="en-US"/>
              <a:t>Vi </a:t>
            </a:r>
            <a:r>
              <a:rPr lang="en-US" err="1"/>
              <a:t>slår</a:t>
            </a:r>
            <a:r>
              <a:rPr lang="en-US"/>
              <a:t> </a:t>
            </a:r>
            <a:r>
              <a:rPr lang="en-US" err="1"/>
              <a:t>nå</a:t>
            </a:r>
            <a:r>
              <a:rPr lang="en-US"/>
              <a:t> av </a:t>
            </a:r>
            <a:r>
              <a:rPr lang="en-US" err="1"/>
              <a:t>opptaket</a:t>
            </a:r>
            <a:r>
              <a:rPr lang="en-US"/>
              <a:t>, </a:t>
            </a:r>
            <a:r>
              <a:rPr lang="en-US" err="1"/>
              <a:t>og</a:t>
            </a:r>
            <a:r>
              <a:rPr lang="en-US"/>
              <a:t> </a:t>
            </a:r>
            <a:r>
              <a:rPr lang="en-US" err="1"/>
              <a:t>har</a:t>
            </a:r>
            <a:r>
              <a:rPr lang="en-US"/>
              <a:t> </a:t>
            </a:r>
            <a:r>
              <a:rPr lang="en-US" err="1"/>
              <a:t>nå</a:t>
            </a:r>
            <a:r>
              <a:rPr lang="en-US"/>
              <a:t> </a:t>
            </a:r>
            <a:r>
              <a:rPr lang="en-US" err="1"/>
              <a:t>tid</a:t>
            </a:r>
            <a:r>
              <a:rPr lang="en-US"/>
              <a:t> </a:t>
            </a:r>
            <a:r>
              <a:rPr lang="en-US" err="1"/>
              <a:t>til</a:t>
            </a:r>
            <a:r>
              <a:rPr lang="en-US"/>
              <a:t> </a:t>
            </a:r>
            <a:r>
              <a:rPr lang="en-US" err="1"/>
              <a:t>spørsmål</a:t>
            </a:r>
            <a:r>
              <a:rPr lang="en-US"/>
              <a:t> </a:t>
            </a:r>
            <a:r>
              <a:rPr lang="en-US" err="1"/>
              <a:t>og</a:t>
            </a:r>
            <a:r>
              <a:rPr lang="en-US"/>
              <a:t> </a:t>
            </a:r>
            <a:r>
              <a:rPr lang="en-US" err="1"/>
              <a:t>kommentarer</a:t>
            </a:r>
            <a:r>
              <a:rPr lang="en-US"/>
              <a:t> </a:t>
            </a:r>
            <a:r>
              <a:rPr lang="en-US" err="1"/>
              <a:t>fra</a:t>
            </a:r>
            <a:r>
              <a:rPr lang="en-US"/>
              <a:t> de </a:t>
            </a:r>
            <a:r>
              <a:rPr lang="en-US" err="1"/>
              <a:t>som</a:t>
            </a:r>
            <a:r>
              <a:rPr lang="en-US"/>
              <a:t> </a:t>
            </a:r>
            <a:r>
              <a:rPr lang="en-US" err="1"/>
              <a:t>ønsker</a:t>
            </a:r>
            <a:r>
              <a:rPr lang="en-US"/>
              <a:t> å </a:t>
            </a:r>
            <a:r>
              <a:rPr lang="en-US" err="1"/>
              <a:t>bli</a:t>
            </a:r>
            <a:r>
              <a:rPr lang="en-US"/>
              <a:t> </a:t>
            </a:r>
            <a:r>
              <a:rPr lang="en-US" err="1"/>
              <a:t>igjen</a:t>
            </a:r>
            <a:r>
              <a:rPr lang="en-US"/>
              <a:t> </a:t>
            </a:r>
            <a:r>
              <a:rPr lang="en-US" err="1"/>
              <a:t>litt</a:t>
            </a:r>
            <a:r>
              <a:rPr lang="en-US"/>
              <a:t>.</a:t>
            </a:r>
          </a:p>
        </p:txBody>
      </p:sp>
      <p:sp>
        <p:nvSpPr>
          <p:cNvPr id="4" name="Slide Number Placeholder 3"/>
          <p:cNvSpPr>
            <a:spLocks noGrp="1"/>
          </p:cNvSpPr>
          <p:nvPr>
            <p:ph type="sldNum" sz="quarter" idx="5"/>
          </p:nvPr>
        </p:nvSpPr>
        <p:spPr/>
        <p:txBody>
          <a:bodyPr/>
          <a:lstStyle/>
          <a:p>
            <a:pPr defTabSz="907542">
              <a:defRPr/>
            </a:pPr>
            <a:fld id="{523B9B63-DFE3-492F-A8EE-885CBD52E427}" type="slidenum">
              <a:rPr lang="nb-NO">
                <a:solidFill>
                  <a:prstClr val="black"/>
                </a:solidFill>
                <a:latin typeface="Calibri" panose="020F0502020204030204"/>
              </a:rPr>
              <a:pPr defTabSz="907542">
                <a:defRPr/>
              </a:pPr>
              <a:t>53</a:t>
            </a:fld>
            <a:endParaRPr lang="nb-NO">
              <a:solidFill>
                <a:prstClr val="black"/>
              </a:solidFill>
              <a:latin typeface="Calibri" panose="020F0502020204030204"/>
            </a:endParaRPr>
          </a:p>
        </p:txBody>
      </p:sp>
    </p:spTree>
    <p:extLst>
      <p:ext uri="{BB962C8B-B14F-4D97-AF65-F5344CB8AC3E}">
        <p14:creationId xmlns:p14="http://schemas.microsoft.com/office/powerpoint/2010/main" val="692323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54</a:t>
            </a:fld>
            <a:endParaRPr lang="nb-NO"/>
          </a:p>
        </p:txBody>
      </p:sp>
    </p:spTree>
    <p:extLst>
      <p:ext uri="{BB962C8B-B14F-4D97-AF65-F5344CB8AC3E}">
        <p14:creationId xmlns:p14="http://schemas.microsoft.com/office/powerpoint/2010/main" val="436988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55</a:t>
            </a:fld>
            <a:endParaRPr lang="nb-NO"/>
          </a:p>
        </p:txBody>
      </p:sp>
    </p:spTree>
    <p:extLst>
      <p:ext uri="{BB962C8B-B14F-4D97-AF65-F5344CB8AC3E}">
        <p14:creationId xmlns:p14="http://schemas.microsoft.com/office/powerpoint/2010/main" val="3762491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56</a:t>
            </a:fld>
            <a:endParaRPr lang="nb-NO"/>
          </a:p>
        </p:txBody>
      </p:sp>
    </p:spTree>
    <p:extLst>
      <p:ext uri="{BB962C8B-B14F-4D97-AF65-F5344CB8AC3E}">
        <p14:creationId xmlns:p14="http://schemas.microsoft.com/office/powerpoint/2010/main" val="2826059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3B9B63-DFE3-492F-A8EE-885CBD52E427}" type="slidenum">
              <a:rPr lang="nb-NO" smtClean="0"/>
              <a:t>57</a:t>
            </a:fld>
            <a:endParaRPr lang="nb-NO"/>
          </a:p>
        </p:txBody>
      </p:sp>
    </p:spTree>
    <p:extLst>
      <p:ext uri="{BB962C8B-B14F-4D97-AF65-F5344CB8AC3E}">
        <p14:creationId xmlns:p14="http://schemas.microsoft.com/office/powerpoint/2010/main" val="109989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Er det slik at de fikk det verre, eller kan de registrerte økningene også skyldes en  endret måte å snakke om psykiske problemer på, og også større muligheter for å få hjelp via helsetjenester. Selv om mange antar at det er snakk om reelle endringer over tid, er det per i dag umulig å vite hva som er årsak til de registrerte økningene og nedgangene. Et av de store mysteriene i vår tid </a:t>
            </a:r>
            <a:r>
              <a:rPr lang="nb-NO">
                <a:sym typeface="Wingdings" panose="05000000000000000000" pitchFamily="2" charset="2"/>
              </a:rPr>
              <a:t></a:t>
            </a:r>
            <a:endParaRPr lang="nb-NO"/>
          </a:p>
        </p:txBody>
      </p:sp>
      <p:sp>
        <p:nvSpPr>
          <p:cNvPr id="4" name="Slide Number Placeholder 3"/>
          <p:cNvSpPr>
            <a:spLocks noGrp="1"/>
          </p:cNvSpPr>
          <p:nvPr>
            <p:ph type="sldNum" sz="quarter" idx="10"/>
          </p:nvPr>
        </p:nvSpPr>
        <p:spPr/>
        <p:txBody>
          <a:bodyPr/>
          <a:lstStyle/>
          <a:p>
            <a:pPr>
              <a:defRPr/>
            </a:pPr>
            <a:fld id="{9DDE955C-AF76-470E-80B3-A83C606EA5A5}" type="slidenum">
              <a:rPr lang="en-US" smtClean="0"/>
              <a:pPr>
                <a:defRPr/>
              </a:pPr>
              <a:t>6</a:t>
            </a:fld>
            <a:endParaRPr lang="en-US"/>
          </a:p>
        </p:txBody>
      </p:sp>
    </p:spTree>
    <p:extLst>
      <p:ext uri="{BB962C8B-B14F-4D97-AF65-F5344CB8AC3E}">
        <p14:creationId xmlns:p14="http://schemas.microsoft.com/office/powerpoint/2010/main" val="521587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noProof="0"/>
              <a:t>Et spørsmål er også om vi har fått en ubalanse, hvor det er økt aksept for å snakke om psykiske problemer uten samtidig tilsvarende aksept av normale følelser og utfordringer. Funnene fra vår kvalitative undersøkelse i LIFE indikerer nettopp et behov for det; som ei jente sa: Å bare kunne snakke om ulike utfordringer i hverdagen, enten i dagliglivet eller som man kan ha ellers.. </a:t>
            </a:r>
          </a:p>
          <a:p>
            <a:endParaRPr lang="nb-NO" noProof="0"/>
          </a:p>
          <a:p>
            <a:endParaRPr lang="nb-NO" noProof="0"/>
          </a:p>
          <a:p>
            <a:pPr defTabSz="907542"/>
            <a:r>
              <a:rPr lang="nb-NO" noProof="0"/>
              <a:t>(«</a:t>
            </a:r>
            <a:r>
              <a:rPr lang="nb-NO"/>
              <a:t>Men det kan jo være alt fra hvordan du har det hjemme til hvordan du har det sosialt, eller hvordan du har det enten økonomisk, eller om du er skoleflink eller ikke. Om du får de tilbud du trenger for å kunne ha en fin barndom eller ungdomsliv»)</a:t>
            </a:r>
          </a:p>
          <a:p>
            <a:endParaRPr lang="nb-NO" noProof="0"/>
          </a:p>
        </p:txBody>
      </p:sp>
      <p:sp>
        <p:nvSpPr>
          <p:cNvPr id="4" name="Slide Number Placeholder 3"/>
          <p:cNvSpPr>
            <a:spLocks noGrp="1"/>
          </p:cNvSpPr>
          <p:nvPr>
            <p:ph type="sldNum" sz="quarter" idx="5"/>
          </p:nvPr>
        </p:nvSpPr>
        <p:spPr/>
        <p:txBody>
          <a:bodyPr/>
          <a:lstStyle/>
          <a:p>
            <a:fld id="{523B9B63-DFE3-492F-A8EE-885CBD52E427}" type="slidenum">
              <a:rPr lang="nb-NO" smtClean="0"/>
              <a:t>7</a:t>
            </a:fld>
            <a:endParaRPr lang="nb-NO"/>
          </a:p>
        </p:txBody>
      </p:sp>
    </p:spTree>
    <p:extLst>
      <p:ext uri="{BB962C8B-B14F-4D97-AF65-F5344CB8AC3E}">
        <p14:creationId xmlns:p14="http://schemas.microsoft.com/office/powerpoint/2010/main" val="391656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Slike hverdagslige utfordringer er nettopp fremtredende idet </a:t>
            </a:r>
            <a:r>
              <a:rPr lang="nb-NO" err="1"/>
              <a:t>Ludvigsenutvalget</a:t>
            </a:r>
            <a:r>
              <a:rPr lang="nb-NO"/>
              <a:t> la vekt på i </a:t>
            </a:r>
            <a:r>
              <a:rPr lang="nb-NO" err="1"/>
              <a:t>NOUen</a:t>
            </a:r>
            <a:r>
              <a:rPr lang="nb-NO"/>
              <a:t> fra 2015, som og e et, for ikke å si det viktigste bakgrunnsdokument for at det tverrfaglige temaet folkehelse og livsmestring blei innført.</a:t>
            </a:r>
          </a:p>
          <a:p>
            <a:r>
              <a:rPr lang="nb-NO"/>
              <a:t>Det er her Folkehelse og livsmestring nevnes første gang, det har et eget avsnitt. </a:t>
            </a:r>
            <a:r>
              <a:rPr lang="nb-NO" err="1"/>
              <a:t>NOUen</a:t>
            </a:r>
            <a:r>
              <a:rPr lang="nb-NO"/>
              <a:t> fokuserer på den økte individualiseringen og den store tilgangen på informasjon som samfunnet e prega av i dag og vurdere altså kompetanser knytta til det å gjøre ansvarlige valg i eget liv som viktige. (Jeg siterer videre…)</a:t>
            </a:r>
          </a:p>
          <a:p>
            <a:endParaRPr lang="en-GB"/>
          </a:p>
        </p:txBody>
      </p:sp>
      <p:sp>
        <p:nvSpPr>
          <p:cNvPr id="4" name="Slide Number Placeholder 3"/>
          <p:cNvSpPr>
            <a:spLocks noGrp="1"/>
          </p:cNvSpPr>
          <p:nvPr>
            <p:ph type="sldNum" sz="quarter" idx="5"/>
          </p:nvPr>
        </p:nvSpPr>
        <p:spPr/>
        <p:txBody>
          <a:bodyPr/>
          <a:lstStyle/>
          <a:p>
            <a:fld id="{523B9B63-DFE3-492F-A8EE-885CBD52E427}" type="slidenum">
              <a:rPr lang="nb-NO" smtClean="0"/>
              <a:t>8</a:t>
            </a:fld>
            <a:endParaRPr lang="nb-NO"/>
          </a:p>
        </p:txBody>
      </p:sp>
    </p:spTree>
    <p:extLst>
      <p:ext uri="{BB962C8B-B14F-4D97-AF65-F5344CB8AC3E}">
        <p14:creationId xmlns:p14="http://schemas.microsoft.com/office/powerpoint/2010/main" val="409134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07542"/>
            <a:r>
              <a:rPr lang="nb-NO" sz="1800" b="1"/>
              <a:t>Så ble altså formuleringen i overordnet del slik</a:t>
            </a:r>
            <a:r>
              <a:rPr lang="nb-NO" sz="1800"/>
              <a:t>: (sitere det som står på lysbilde)</a:t>
            </a:r>
            <a:endParaRPr lang="nb-NO" sz="1800">
              <a:solidFill>
                <a:srgbClr val="333333"/>
              </a:solidFill>
              <a:latin typeface="PublicoText"/>
            </a:endParaRPr>
          </a:p>
          <a:p>
            <a:pPr defTabSz="907542"/>
            <a:endParaRPr lang="nb-NO" sz="1800" b="1">
              <a:solidFill>
                <a:srgbClr val="333333"/>
              </a:solidFill>
              <a:latin typeface="PublicoText"/>
            </a:endParaRPr>
          </a:p>
          <a:p>
            <a:pPr defTabSz="907542"/>
            <a:endParaRPr lang="nb-NO" sz="1800" b="1">
              <a:solidFill>
                <a:srgbClr val="333333"/>
              </a:solidFill>
              <a:latin typeface="PublicoText"/>
            </a:endParaRPr>
          </a:p>
          <a:p>
            <a:pPr defTabSz="907542"/>
            <a:r>
              <a:rPr lang="nb-NO" sz="1800" b="1"/>
              <a:t>Spørsmålet e egentlig så </a:t>
            </a:r>
            <a:r>
              <a:rPr lang="nb-NO" sz="1800" b="1" err="1"/>
              <a:t>kordan</a:t>
            </a:r>
            <a:r>
              <a:rPr lang="nb-NO" sz="1800" b="1"/>
              <a:t> kan en kan avgrense det tverrfaglige temaet Folkehelse og livsmestring på en måte som gjør at det fungere i praksis?</a:t>
            </a:r>
          </a:p>
          <a:p>
            <a:pPr defTabSz="907542"/>
            <a:endParaRPr lang="nb-NO" sz="1800" b="1">
              <a:solidFill>
                <a:srgbClr val="333333"/>
              </a:solidFill>
              <a:latin typeface="PublicoText"/>
            </a:endParaRPr>
          </a:p>
          <a:p>
            <a:pPr defTabSz="907542"/>
            <a:r>
              <a:rPr lang="nb-NO" sz="1800" b="1">
                <a:solidFill>
                  <a:srgbClr val="333333"/>
                </a:solidFill>
                <a:latin typeface="PublicoText"/>
              </a:rPr>
              <a:t>Vi skal så se et eksempel på </a:t>
            </a:r>
            <a:r>
              <a:rPr lang="nb-NO" sz="1800" b="1" err="1">
                <a:solidFill>
                  <a:srgbClr val="333333"/>
                </a:solidFill>
                <a:latin typeface="PublicoText"/>
              </a:rPr>
              <a:t>kordan</a:t>
            </a:r>
            <a:r>
              <a:rPr lang="nb-NO" sz="1800" b="1">
                <a:solidFill>
                  <a:srgbClr val="333333"/>
                </a:solidFill>
                <a:latin typeface="PublicoText"/>
              </a:rPr>
              <a:t> vi finne vi igjen folkehelse og livsmestring i målene for hva elevene skal lære i de ulike fagene….</a:t>
            </a:r>
            <a:endParaRPr lang="nb-NO" sz="1800" b="1"/>
          </a:p>
          <a:p>
            <a:endParaRPr lang="nb-NO" sz="1800"/>
          </a:p>
        </p:txBody>
      </p:sp>
      <p:sp>
        <p:nvSpPr>
          <p:cNvPr id="4" name="Plassholder for lysbildenummer 3"/>
          <p:cNvSpPr>
            <a:spLocks noGrp="1"/>
          </p:cNvSpPr>
          <p:nvPr>
            <p:ph type="sldNum" sz="quarter" idx="5"/>
          </p:nvPr>
        </p:nvSpPr>
        <p:spPr/>
        <p:txBody>
          <a:bodyPr/>
          <a:lstStyle/>
          <a:p>
            <a:fld id="{08A843BE-DE61-AF40-9A94-F414206FFBAE}" type="slidenum">
              <a:rPr lang="nb-NO" smtClean="0"/>
              <a:t>9</a:t>
            </a:fld>
            <a:endParaRPr lang="nb-NO"/>
          </a:p>
        </p:txBody>
      </p:sp>
    </p:spTree>
    <p:extLst>
      <p:ext uri="{BB962C8B-B14F-4D97-AF65-F5344CB8AC3E}">
        <p14:creationId xmlns:p14="http://schemas.microsoft.com/office/powerpoint/2010/main" val="367132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6944-B9ED-479D-B9F4-5FC552A73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285A7180-A80B-4389-A552-47383EB05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B5FB64BF-DF70-41AF-BE3A-CB73DF071E2E}"/>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105259F9-A12B-45B7-B8DC-0C59C351160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AA435AC-19AF-4D03-8688-F18E1035870F}"/>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43038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3F75-6A6A-4060-AFA9-8B31D5556663}"/>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4371FF83-028B-4C5B-8E5B-8210F8AF8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D04D04D-B628-4804-9409-9254A1C7857F}"/>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2F6FEAB9-CF10-4C22-A3E1-2AA16FA8BF6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6CC2271-5549-41CB-B8F0-A72BB1309314}"/>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7573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DD560A-8276-437D-B38D-E021C1F23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4A3272A9-C172-4C5B-B8A2-02E927371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7682A8B-069F-4F99-9C8B-6C30880A1B50}"/>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3ECC3902-8E8B-45BF-AB63-3AE0BC1EFB2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F69C7F1-E984-47DB-A7BC-AB41CFA62434}"/>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179242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598DDB-7823-4EC2-8940-AB93A7C945D1}"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968335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8DDB-7823-4EC2-8940-AB93A7C945D1}"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121717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98DDB-7823-4EC2-8940-AB93A7C945D1}"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3823070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598DDB-7823-4EC2-8940-AB93A7C945D1}"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4133166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598DDB-7823-4EC2-8940-AB93A7C945D1}" type="datetimeFigureOut">
              <a:rPr lang="nb-NO" smtClean="0"/>
              <a:t>04.02.2026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1869595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598DDB-7823-4EC2-8940-AB93A7C945D1}" type="datetimeFigureOut">
              <a:rPr lang="nb-NO" smtClean="0"/>
              <a:t>04.02.2026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175877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98DDB-7823-4EC2-8940-AB93A7C945D1}" type="datetimeFigureOut">
              <a:rPr lang="nb-NO" smtClean="0"/>
              <a:t>04.02.2026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1047189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98DDB-7823-4EC2-8940-AB93A7C945D1}"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6248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5DD8-5A09-46E7-82C1-EC3A4D1FD08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293F285E-22B5-48BD-AB8F-287CFEE69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4E86DAB-9164-438A-AC28-E4CD51C31B78}"/>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BE25A85C-B39C-4394-B0B0-9E1CD19455C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76DAE23-9A92-481C-B66B-355ABB230C17}"/>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3008868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98DDB-7823-4EC2-8940-AB93A7C945D1}"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1950239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8DDB-7823-4EC2-8940-AB93A7C945D1}"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328946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8DDB-7823-4EC2-8940-AB93A7C945D1}"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2DF8157-2150-4488-A978-B66093BB67B4}" type="slidenum">
              <a:rPr lang="nb-NO" smtClean="0"/>
              <a:t>‹#›</a:t>
            </a:fld>
            <a:endParaRPr lang="nb-NO"/>
          </a:p>
        </p:txBody>
      </p:sp>
    </p:spTree>
    <p:extLst>
      <p:ext uri="{BB962C8B-B14F-4D97-AF65-F5344CB8AC3E}">
        <p14:creationId xmlns:p14="http://schemas.microsoft.com/office/powerpoint/2010/main" val="85985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2/4/2026</a:t>
            </a:fld>
            <a:endParaRPr lang="en-US" noProof="0"/>
          </a:p>
        </p:txBody>
      </p:sp>
      <p:sp>
        <p:nvSpPr>
          <p:cNvPr id="5" name="Plassholder for bunntekst 4"/>
          <p:cNvSpPr>
            <a:spLocks noGrp="1"/>
          </p:cNvSpPr>
          <p:nvPr>
            <p:ph type="ftr" sz="quarter" idx="11"/>
          </p:nvPr>
        </p:nvSpPr>
        <p:spPr/>
        <p:txBody>
          <a:bodyPr/>
          <a:lstStyle/>
          <a:p>
            <a:r>
              <a:rPr lang="en-US" noProof="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50569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a:t>Click to add a multi-line title </a:t>
            </a:r>
          </a:p>
        </p:txBody>
      </p:sp>
      <p:sp>
        <p:nvSpPr>
          <p:cNvPr id="4" name="Plassholder for dato 3"/>
          <p:cNvSpPr>
            <a:spLocks noGrp="1"/>
          </p:cNvSpPr>
          <p:nvPr>
            <p:ph type="dt" sz="half" idx="10"/>
          </p:nvPr>
        </p:nvSpPr>
        <p:spPr/>
        <p:txBody>
          <a:bodyPr/>
          <a:lstStyle/>
          <a:p>
            <a:fld id="{57437A39-4B9E-FC47-B7D9-33F67BAD1AFE}" type="datetime1">
              <a:rPr lang="en-US" noProof="0" smtClean="0"/>
              <a:t>2/4/2026</a:t>
            </a:fld>
            <a:endParaRPr lang="en-US" noProof="0"/>
          </a:p>
        </p:txBody>
      </p:sp>
      <p:sp>
        <p:nvSpPr>
          <p:cNvPr id="5" name="Plassholder for bunntekst 4"/>
          <p:cNvSpPr>
            <a:spLocks noGrp="1"/>
          </p:cNvSpPr>
          <p:nvPr>
            <p:ph type="ftr" sz="quarter" idx="11"/>
          </p:nvPr>
        </p:nvSpPr>
        <p:spPr/>
        <p:txBody>
          <a:bodyPr/>
          <a:lstStyle/>
          <a:p>
            <a:r>
              <a:rPr lang="en-US" noProof="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nb-NO" noProof="0"/>
              <a:t>Klikk på ikonet for å legge til et bilde</a:t>
            </a:r>
            <a:endParaRPr lang="en-US" noProof="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1458874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a:t>Click to add a title</a:t>
            </a:r>
          </a:p>
        </p:txBody>
      </p:sp>
      <p:sp>
        <p:nvSpPr>
          <p:cNvPr id="4" name="Plassholder for dato 3"/>
          <p:cNvSpPr>
            <a:spLocks noGrp="1"/>
          </p:cNvSpPr>
          <p:nvPr>
            <p:ph type="dt" sz="half" idx="10"/>
          </p:nvPr>
        </p:nvSpPr>
        <p:spPr/>
        <p:txBody>
          <a:bodyPr/>
          <a:lstStyle/>
          <a:p>
            <a:fld id="{851B2420-0735-4340-8E66-0486C79BE971}" type="datetime1">
              <a:rPr lang="en-US" noProof="0" smtClean="0"/>
              <a:t>2/4/2026</a:t>
            </a:fld>
            <a:endParaRPr lang="en-US" noProof="0"/>
          </a:p>
        </p:txBody>
      </p:sp>
      <p:sp>
        <p:nvSpPr>
          <p:cNvPr id="5" name="Plassholder for bunntekst 4"/>
          <p:cNvSpPr>
            <a:spLocks noGrp="1"/>
          </p:cNvSpPr>
          <p:nvPr>
            <p:ph type="ftr" sz="quarter" idx="11"/>
          </p:nvPr>
        </p:nvSpPr>
        <p:spPr/>
        <p:txBody>
          <a:bodyPr/>
          <a:lstStyle/>
          <a:p>
            <a:r>
              <a:rPr lang="en-US" noProof="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3247431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9FE34BBA-88E0-49E2-96AF-80585C5C8FCF}"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172927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FE34BBA-88E0-49E2-96AF-80585C5C8FCF}"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142860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E34BBA-88E0-49E2-96AF-80585C5C8FCF}"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212913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9FE34BBA-88E0-49E2-96AF-80585C5C8FCF}"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292124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4E1B-4326-4A01-8EFA-8419E2D0F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1CBE588-F984-4B07-B06B-3505998507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F2119E-BCC7-4817-BF4E-B7AAF1EE7739}"/>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F0B96AE4-F7AA-498A-928F-58EFA423D89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B3CA9EA-6A8E-4611-8484-AF3B8C20BC59}"/>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3511568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9FE34BBA-88E0-49E2-96AF-80585C5C8FCF}" type="datetimeFigureOut">
              <a:rPr lang="nb-NO" smtClean="0"/>
              <a:t>04.02.2026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3981913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9FE34BBA-88E0-49E2-96AF-80585C5C8FCF}" type="datetimeFigureOut">
              <a:rPr lang="nb-NO" smtClean="0"/>
              <a:t>04.02.2026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176415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34BBA-88E0-49E2-96AF-80585C5C8FCF}" type="datetimeFigureOut">
              <a:rPr lang="nb-NO" smtClean="0"/>
              <a:t>04.02.2026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4117784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E34BBA-88E0-49E2-96AF-80585C5C8FCF}"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2699764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E34BBA-88E0-49E2-96AF-80585C5C8FCF}" type="datetimeFigureOut">
              <a:rPr lang="nb-NO" smtClean="0"/>
              <a:t>04.02.2026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258965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FE34BBA-88E0-49E2-96AF-80585C5C8FCF}"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2739767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FE34BBA-88E0-49E2-96AF-80585C5C8FCF}" type="datetimeFigureOut">
              <a:rPr lang="nb-NO" smtClean="0"/>
              <a:t>04.02.2026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F3C342C-4E3A-4F7F-89E2-D1FEEEB24F40}" type="slidenum">
              <a:rPr lang="nb-NO" smtClean="0"/>
              <a:t>‹#›</a:t>
            </a:fld>
            <a:endParaRPr lang="nb-NO"/>
          </a:p>
        </p:txBody>
      </p:sp>
    </p:spTree>
    <p:extLst>
      <p:ext uri="{BB962C8B-B14F-4D97-AF65-F5344CB8AC3E}">
        <p14:creationId xmlns:p14="http://schemas.microsoft.com/office/powerpoint/2010/main" val="427283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nb-NO"/>
              <a:t>Klikk for å redigere tittelstil</a:t>
            </a:r>
          </a:p>
        </p:txBody>
      </p:sp>
      <p:sp>
        <p:nvSpPr>
          <p:cNvPr id="4" name="Plassholder for dato 3"/>
          <p:cNvSpPr>
            <a:spLocks noGrp="1"/>
          </p:cNvSpPr>
          <p:nvPr>
            <p:ph type="dt" sz="half" idx="10"/>
          </p:nvPr>
        </p:nvSpPr>
        <p:spPr/>
        <p:txBody>
          <a:bodyPr/>
          <a:lstStyle/>
          <a:p>
            <a:fld id="{E4AA692E-DEA7-4749-AD62-BB18AF54669B}" type="datetime4">
              <a:rPr lang="nb-NO" smtClean="0"/>
              <a:t>4. februar 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7612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4. februar 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413278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2/4/2026</a:t>
            </a:fld>
            <a:endParaRPr lang="en-US" noProof="0"/>
          </a:p>
        </p:txBody>
      </p:sp>
      <p:sp>
        <p:nvSpPr>
          <p:cNvPr id="5" name="Plassholder for bunntekst 4"/>
          <p:cNvSpPr>
            <a:spLocks noGrp="1"/>
          </p:cNvSpPr>
          <p:nvPr>
            <p:ph type="ftr" sz="quarter" idx="11"/>
          </p:nvPr>
        </p:nvSpPr>
        <p:spPr/>
        <p:txBody>
          <a:bodyPr/>
          <a:lstStyle/>
          <a:p>
            <a:r>
              <a:rPr lang="en-US" noProof="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19836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4933-068B-4B0E-B9B2-22260356330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6A473EC-E8F5-45D6-A7A3-1F31F8105F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6B290E7-73A1-48BE-A4CF-76BA64C910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BD2D717F-1623-4893-9D9E-00317A471E3A}"/>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6" name="Footer Placeholder 5">
            <a:extLst>
              <a:ext uri="{FF2B5EF4-FFF2-40B4-BE49-F238E27FC236}">
                <a16:creationId xmlns:a16="http://schemas.microsoft.com/office/drawing/2014/main" id="{0333D95E-A981-40BD-9A94-472F9D88161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3A37317-668C-456C-B00A-8B564FD690F0}"/>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371068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C3A3C7-EE3D-78C8-320B-B2E444EED7B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93C29CC7-B5D1-83F5-C9F5-388532F89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937C9A8-411B-E2F3-9FAA-BF99C07604D8}"/>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31A54764-E810-4131-A7DF-39BD7BAC99C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B6290BC-EA74-8846-0B59-33AC861DE6F9}"/>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3534922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DC307-8A82-3C05-DD0E-BC5574CE1E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77DD445-D616-101B-2C66-2F63264009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643C9A-EB65-685C-0E3E-8B8B7006E254}"/>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A977631B-0FA5-971A-A491-1627668378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5D8503F-E202-CBA3-0B07-0848E54F45D0}"/>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212381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E721E-D531-AA52-8A62-5284A4A3555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8B9C328-C49F-2624-9848-CF263710CE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27FC8F2-4AEE-5EEE-BF65-4BC13ABEF5BB}"/>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7FC7FFCE-05D8-3DE4-ECDA-A983D556DF7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94BDA2-AB9C-5CA9-34F8-EC11263C6A53}"/>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2493076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CB81BF-08A7-2926-5E6A-9DFB25D3F87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231CE0A-1FD7-95D4-6624-2B552CA8651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4CFA871-860E-F35B-4EA1-B48F8BC1F59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1E22A3D-B476-4B85-B8D0-825BFA663459}"/>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6" name="Plassholder for bunntekst 5">
            <a:extLst>
              <a:ext uri="{FF2B5EF4-FFF2-40B4-BE49-F238E27FC236}">
                <a16:creationId xmlns:a16="http://schemas.microsoft.com/office/drawing/2014/main" id="{DC845D23-286B-0D12-CC93-DEC7DF7BBCC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84E9B00-8436-0412-52F2-8F839A640C9D}"/>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2276962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A6894-097B-EA90-EDFF-8BEEAB96E08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65F03F7-2969-1B74-7665-157938E13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05DBC84-5703-789A-3575-F7CF41062B4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C8FDF80-FA4C-97DC-F98C-68482A3A0D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292CA7B-38CF-B7C8-F40F-12A3B91494F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0881484-2839-C4BF-E9E3-3D0E15050C58}"/>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8" name="Plassholder for bunntekst 7">
            <a:extLst>
              <a:ext uri="{FF2B5EF4-FFF2-40B4-BE49-F238E27FC236}">
                <a16:creationId xmlns:a16="http://schemas.microsoft.com/office/drawing/2014/main" id="{A1039595-12A0-A094-EBBF-FCD77AEB826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CCF3E75-31C1-AFB1-9340-68F4CCD306C2}"/>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2028895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7E9D13-AE27-CD5F-8171-8367754BFD9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43DF3B0-BB61-89AE-2B1F-F71CED4865D1}"/>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4" name="Plassholder for bunntekst 3">
            <a:extLst>
              <a:ext uri="{FF2B5EF4-FFF2-40B4-BE49-F238E27FC236}">
                <a16:creationId xmlns:a16="http://schemas.microsoft.com/office/drawing/2014/main" id="{FF573A02-9C58-408D-E72B-B4246B70247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52BE95-ED3D-24B0-6699-F5873FAD9CDC}"/>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197940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DAF8E2C-9C01-3FAA-CE99-56C706A85BFE}"/>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3" name="Plassholder for bunntekst 2">
            <a:extLst>
              <a:ext uri="{FF2B5EF4-FFF2-40B4-BE49-F238E27FC236}">
                <a16:creationId xmlns:a16="http://schemas.microsoft.com/office/drawing/2014/main" id="{7CF62E55-9EC7-D1F2-1ECF-47C7012D5D1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3134AC-F8A5-9D57-77EC-32D87617FF54}"/>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126311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0CC8D9-C299-526F-BCD7-CAC59EAC95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55CC16D-9E6C-FC77-11E0-2927213923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C5FA3A4-FC1A-931E-6117-091381BC7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0BCFD60-40CD-8170-FD0E-8F9A2741E696}"/>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6" name="Plassholder for bunntekst 5">
            <a:extLst>
              <a:ext uri="{FF2B5EF4-FFF2-40B4-BE49-F238E27FC236}">
                <a16:creationId xmlns:a16="http://schemas.microsoft.com/office/drawing/2014/main" id="{5CAF46CF-85F4-BDFD-F35B-5A446B0D6D1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F3BCA5-EC2A-FBA3-6903-1A91F1D55BC9}"/>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1375539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0C6261-EA5B-116E-3F19-F3C68308FBF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13BF0E0-558A-1C13-AD32-7D3F8BF46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458624E-25CE-BD5D-F23D-9E536F686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19E2F4A-740F-65F8-39C1-BC65F5E3EFE5}"/>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6" name="Plassholder for bunntekst 5">
            <a:extLst>
              <a:ext uri="{FF2B5EF4-FFF2-40B4-BE49-F238E27FC236}">
                <a16:creationId xmlns:a16="http://schemas.microsoft.com/office/drawing/2014/main" id="{3BF8EA21-A5FB-B884-566F-0214247BC49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A545D8B-382E-867A-7DB4-B899C3CF1B7E}"/>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1255732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A23BCE-1DB7-93B8-EB2E-6C6CB9023D2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724570E-43E1-7294-2DC2-37264651B3C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24A7E78-AB45-A9E7-9C03-25C41DFF1F50}"/>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F47E7B8B-C487-C15E-9016-1ADC8A1D193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659EE5-7906-9A03-25E4-94713A69C6FA}"/>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276085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5E72-F78D-4BD7-8AB6-9407FDE1D1BB}"/>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2F62A031-0D64-4418-9618-8EB24A746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D4EAA8-08E3-4952-8977-B2AFF9BB6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69D817E2-EC82-4CA1-A4A2-9F2A3FF1B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93C025-65EE-4110-95DF-AD78698E8E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87270BE8-DCCA-424E-8441-63E63A3E3A2F}"/>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8" name="Footer Placeholder 7">
            <a:extLst>
              <a:ext uri="{FF2B5EF4-FFF2-40B4-BE49-F238E27FC236}">
                <a16:creationId xmlns:a16="http://schemas.microsoft.com/office/drawing/2014/main" id="{79F94C99-F4BF-46B2-AB6E-D07C4E88266D}"/>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F5E67D6A-0CBF-48E3-97AB-6C56BA80B6E1}"/>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1254083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393B18B-5E1D-37D3-1A75-454CD30A11C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2DC3C4A-2CE0-65A9-D3C8-9D1894ABF9C4}"/>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5F34A34-5023-D3E8-8C75-4B9BDBB484B3}"/>
              </a:ext>
            </a:extLst>
          </p:cNvPr>
          <p:cNvSpPr>
            <a:spLocks noGrp="1"/>
          </p:cNvSpPr>
          <p:nvPr>
            <p:ph type="dt" sz="half" idx="10"/>
          </p:nvPr>
        </p:nvSpPr>
        <p:spPr/>
        <p:txBody>
          <a:body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D243F62D-060B-5FD7-6B7F-AB89AD3D194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15F183-7FB5-88AF-A019-C6D3524E8D09}"/>
              </a:ext>
            </a:extLst>
          </p:cNvPr>
          <p:cNvSpPr>
            <a:spLocks noGrp="1"/>
          </p:cNvSpPr>
          <p:nvPr>
            <p:ph type="sldNum" sz="quarter" idx="12"/>
          </p:nvPr>
        </p:nvSpPr>
        <p:spPr/>
        <p:txBody>
          <a:bodyPr/>
          <a:lstStyle/>
          <a:p>
            <a:fld id="{1E1F1984-282F-4C04-83A4-848AB461E076}" type="slidenum">
              <a:rPr lang="nb-NO" smtClean="0"/>
              <a:t>‹#›</a:t>
            </a:fld>
            <a:endParaRPr lang="nb-NO"/>
          </a:p>
        </p:txBody>
      </p:sp>
    </p:spTree>
    <p:extLst>
      <p:ext uri="{BB962C8B-B14F-4D97-AF65-F5344CB8AC3E}">
        <p14:creationId xmlns:p14="http://schemas.microsoft.com/office/powerpoint/2010/main" val="1213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28E8-367C-43AA-9F0E-E374C248057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4218AA47-DF38-49DB-94D2-7A192423276C}"/>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4" name="Footer Placeholder 3">
            <a:extLst>
              <a:ext uri="{FF2B5EF4-FFF2-40B4-BE49-F238E27FC236}">
                <a16:creationId xmlns:a16="http://schemas.microsoft.com/office/drawing/2014/main" id="{2D04282E-9262-4058-B9AE-4F7AA5911FD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8BD9F5F-76E0-4255-98E4-46AE9003F3A5}"/>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1799086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2718E-2657-4770-AAD2-281B8E8B13DE}"/>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3" name="Footer Placeholder 2">
            <a:extLst>
              <a:ext uri="{FF2B5EF4-FFF2-40B4-BE49-F238E27FC236}">
                <a16:creationId xmlns:a16="http://schemas.microsoft.com/office/drawing/2014/main" id="{C9719442-93E2-46A5-9F87-59F16859712F}"/>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292CDE5D-7749-4AEF-AAA6-6588F15F4E5F}"/>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300867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E33-1F67-4270-9D73-3ED29EF4E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E2AC212-7EEA-4D4C-AED2-9A5AD511AB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43C662A1-8551-4015-BBE4-38BFFC7C2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377EB-7CDE-488E-B2AA-3D60A5FF0821}"/>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6" name="Footer Placeholder 5">
            <a:extLst>
              <a:ext uri="{FF2B5EF4-FFF2-40B4-BE49-F238E27FC236}">
                <a16:creationId xmlns:a16="http://schemas.microsoft.com/office/drawing/2014/main" id="{0BEC57C4-B5F5-436F-AA95-897F158A3BF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1FEF1AA-2B6A-4D0A-8FDF-181E3F87BB85}"/>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25852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7819-6CFA-481C-BF01-D9A51E08A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4BEAAA30-FA19-4A22-9D3A-69399FDCD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D6DC447F-AA19-4FCA-B3C2-ADDB1DDED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686FC-5C32-4C98-89CE-C2B43FF760BD}"/>
              </a:ext>
            </a:extLst>
          </p:cNvPr>
          <p:cNvSpPr>
            <a:spLocks noGrp="1"/>
          </p:cNvSpPr>
          <p:nvPr>
            <p:ph type="dt" sz="half" idx="10"/>
          </p:nvPr>
        </p:nvSpPr>
        <p:spPr/>
        <p:txBody>
          <a:bodyPr/>
          <a:lstStyle/>
          <a:p>
            <a:fld id="{1468DF21-2886-4180-8294-45A454588F57}" type="datetimeFigureOut">
              <a:rPr lang="nb-NO" smtClean="0"/>
              <a:t>04.02.2026</a:t>
            </a:fld>
            <a:endParaRPr lang="nb-NO"/>
          </a:p>
        </p:txBody>
      </p:sp>
      <p:sp>
        <p:nvSpPr>
          <p:cNvPr id="6" name="Footer Placeholder 5">
            <a:extLst>
              <a:ext uri="{FF2B5EF4-FFF2-40B4-BE49-F238E27FC236}">
                <a16:creationId xmlns:a16="http://schemas.microsoft.com/office/drawing/2014/main" id="{1AE467F2-B27D-4C09-ACD5-8A37C45F7A1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3F81EC4-A6E0-4B0E-9223-47565B06DDAC}"/>
              </a:ext>
            </a:extLst>
          </p:cNvPr>
          <p:cNvSpPr>
            <a:spLocks noGrp="1"/>
          </p:cNvSpPr>
          <p:nvPr>
            <p:ph type="sldNum" sz="quarter" idx="12"/>
          </p:nvPr>
        </p:nvSpPr>
        <p:spPr/>
        <p:txBody>
          <a:bodyPr/>
          <a:lstStyle/>
          <a:p>
            <a:fld id="{EEEAF111-FB49-46AA-B12C-CB32DBCF8197}" type="slidenum">
              <a:rPr lang="nb-NO" smtClean="0"/>
              <a:t>‹#›</a:t>
            </a:fld>
            <a:endParaRPr lang="nb-NO"/>
          </a:p>
        </p:txBody>
      </p:sp>
    </p:spTree>
    <p:extLst>
      <p:ext uri="{BB962C8B-B14F-4D97-AF65-F5344CB8AC3E}">
        <p14:creationId xmlns:p14="http://schemas.microsoft.com/office/powerpoint/2010/main" val="80763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468A2-0095-4E75-95D1-17445D924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7594A27-368E-49D3-A55F-F914365CF8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836F94E-6132-43EE-9A25-9672C98AD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8DF21-2886-4180-8294-45A454588F57}" type="datetimeFigureOut">
              <a:rPr lang="nb-NO" smtClean="0"/>
              <a:t>04.02.2026</a:t>
            </a:fld>
            <a:endParaRPr lang="nb-NO"/>
          </a:p>
        </p:txBody>
      </p:sp>
      <p:sp>
        <p:nvSpPr>
          <p:cNvPr id="5" name="Footer Placeholder 4">
            <a:extLst>
              <a:ext uri="{FF2B5EF4-FFF2-40B4-BE49-F238E27FC236}">
                <a16:creationId xmlns:a16="http://schemas.microsoft.com/office/drawing/2014/main" id="{7CFA0EC4-ED81-49F6-A433-9426EEBFB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6729E4B1-679F-469E-99AE-343997B41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AF111-FB49-46AA-B12C-CB32DBCF8197}" type="slidenum">
              <a:rPr lang="nb-NO" smtClean="0"/>
              <a:t>‹#›</a:t>
            </a:fld>
            <a:endParaRPr lang="nb-NO"/>
          </a:p>
        </p:txBody>
      </p:sp>
    </p:spTree>
    <p:extLst>
      <p:ext uri="{BB962C8B-B14F-4D97-AF65-F5344CB8AC3E}">
        <p14:creationId xmlns:p14="http://schemas.microsoft.com/office/powerpoint/2010/main" val="1986758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98DDB-7823-4EC2-8940-AB93A7C945D1}" type="datetimeFigureOut">
              <a:rPr lang="nb-NO" smtClean="0"/>
              <a:t>04.02.2026</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F8157-2150-4488-A978-B66093BB67B4}" type="slidenum">
              <a:rPr lang="nb-NO" smtClean="0"/>
              <a:t>‹#›</a:t>
            </a:fld>
            <a:endParaRPr lang="nb-NO"/>
          </a:p>
        </p:txBody>
      </p:sp>
    </p:spTree>
    <p:extLst>
      <p:ext uri="{BB962C8B-B14F-4D97-AF65-F5344CB8AC3E}">
        <p14:creationId xmlns:p14="http://schemas.microsoft.com/office/powerpoint/2010/main" val="2518237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34BBA-88E0-49E2-96AF-80585C5C8FCF}" type="datetimeFigureOut">
              <a:rPr lang="nb-NO" smtClean="0"/>
              <a:t>04.02.2026</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C342C-4E3A-4F7F-89E2-D1FEEEB24F40}" type="slidenum">
              <a:rPr lang="nb-NO" smtClean="0"/>
              <a:t>‹#›</a:t>
            </a:fld>
            <a:endParaRPr lang="nb-NO"/>
          </a:p>
        </p:txBody>
      </p:sp>
    </p:spTree>
    <p:extLst>
      <p:ext uri="{BB962C8B-B14F-4D97-AF65-F5344CB8AC3E}">
        <p14:creationId xmlns:p14="http://schemas.microsoft.com/office/powerpoint/2010/main" val="3154237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1" r:id="rId12"/>
    <p:sldLayoutId id="2147483702" r:id="rId13"/>
    <p:sldLayoutId id="214748370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4519F6F-5CC4-E4DB-E76D-EC17576CF3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B32E2E6-4CD3-CF55-7D65-B2CDA020B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85BA4D0-3542-D4A9-8009-57BB3DD5E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1E2F80-2837-427E-8F48-112ACF22576B}" type="datetimeFigureOut">
              <a:rPr lang="nb-NO" smtClean="0"/>
              <a:t>04.02.2026</a:t>
            </a:fld>
            <a:endParaRPr lang="nb-NO"/>
          </a:p>
        </p:txBody>
      </p:sp>
      <p:sp>
        <p:nvSpPr>
          <p:cNvPr id="5" name="Plassholder for bunntekst 4">
            <a:extLst>
              <a:ext uri="{FF2B5EF4-FFF2-40B4-BE49-F238E27FC236}">
                <a16:creationId xmlns:a16="http://schemas.microsoft.com/office/drawing/2014/main" id="{35DB6DDB-7AB4-4503-D363-9AFDF7315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6DA46399-DE65-37F8-5455-DC0DE5AF2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1F1984-282F-4C04-83A4-848AB461E076}" type="slidenum">
              <a:rPr lang="nb-NO" smtClean="0"/>
              <a:t>‹#›</a:t>
            </a:fld>
            <a:endParaRPr lang="nb-NO"/>
          </a:p>
        </p:txBody>
      </p:sp>
    </p:spTree>
    <p:extLst>
      <p:ext uri="{BB962C8B-B14F-4D97-AF65-F5344CB8AC3E}">
        <p14:creationId xmlns:p14="http://schemas.microsoft.com/office/powerpoint/2010/main" val="2820455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1.png"/><Relationship Id="rId18" Type="http://schemas.openxmlformats.org/officeDocument/2006/relationships/image" Target="../media/image7.png"/><Relationship Id="rId3" Type="http://schemas.openxmlformats.org/officeDocument/2006/relationships/image" Target="../media/image39.emf"/><Relationship Id="rId21" Type="http://schemas.openxmlformats.org/officeDocument/2006/relationships/image" Target="../media/image52.sv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0.png"/><Relationship Id="rId2" Type="http://schemas.openxmlformats.org/officeDocument/2006/relationships/notesSlide" Target="../notesSlides/notesSlide34.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24" Type="http://schemas.openxmlformats.org/officeDocument/2006/relationships/image" Target="cid:image004.png@01DB0A7F.D2A7AC90" TargetMode="External"/><Relationship Id="rId5" Type="http://schemas.openxmlformats.org/officeDocument/2006/relationships/image" Target="../media/image41.png"/><Relationship Id="rId15" Type="http://schemas.openxmlformats.org/officeDocument/2006/relationships/image" Target="../media/image6.svg"/><Relationship Id="rId23" Type="http://schemas.openxmlformats.org/officeDocument/2006/relationships/image" Target="../media/image54.png"/><Relationship Id="rId10" Type="http://schemas.openxmlformats.org/officeDocument/2006/relationships/image" Target="../media/image46.jpeg"/><Relationship Id="rId19" Type="http://schemas.openxmlformats.org/officeDocument/2006/relationships/image" Target="../media/image8.sv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png"/><Relationship Id="rId22"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heals.nifu.no/" TargetMode="External"/><Relationship Id="rId4" Type="http://schemas.openxmlformats.org/officeDocument/2006/relationships/diagramLayout" Target="../diagrams/layout1.xml"/><Relationship Id="rId9" Type="http://schemas.openxmlformats.org/officeDocument/2006/relationships/image" Target="../media/image75.svg"/></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heals.nifu.no/" TargetMode="External"/><Relationship Id="rId4" Type="http://schemas.openxmlformats.org/officeDocument/2006/relationships/diagramLayout" Target="../diagrams/layout2.xml"/><Relationship Id="rId9" Type="http://schemas.openxmlformats.org/officeDocument/2006/relationships/image" Target="../media/image75.sv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heals.nifu.no/" TargetMode="External"/><Relationship Id="rId4" Type="http://schemas.openxmlformats.org/officeDocument/2006/relationships/diagramLayout" Target="../diagrams/layout3.xml"/><Relationship Id="rId9" Type="http://schemas.openxmlformats.org/officeDocument/2006/relationships/image" Target="../media/image75.svg"/></Relationships>
</file>

<file path=ppt/slides/_rels/slide53.xml.rels><?xml version="1.0" encoding="UTF-8" standalone="yes"?>
<Relationships xmlns="http://schemas.openxmlformats.org/package/2006/relationships"><Relationship Id="rId8" Type="http://schemas.openxmlformats.org/officeDocument/2006/relationships/hyperlink" Target="http://heals.nifu.no/" TargetMode="External"/><Relationship Id="rId13" Type="http://schemas.openxmlformats.org/officeDocument/2006/relationships/diagramColors" Target="../diagrams/colors4.xml"/><Relationship Id="rId3" Type="http://schemas.openxmlformats.org/officeDocument/2006/relationships/image" Target="../media/image76.png"/><Relationship Id="rId7" Type="http://schemas.openxmlformats.org/officeDocument/2006/relationships/hyperlink" Target="mailto:cathrine.pedersen@nifu.no" TargetMode="External"/><Relationship Id="rId12" Type="http://schemas.openxmlformats.org/officeDocument/2006/relationships/diagramQuickStyle" Target="../diagrams/quickStyle4.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hildegunn.fandrem@uis.no" TargetMode="External"/><Relationship Id="rId11" Type="http://schemas.openxmlformats.org/officeDocument/2006/relationships/diagramLayout" Target="../diagrams/layout4.xml"/><Relationship Id="rId5" Type="http://schemas.openxmlformats.org/officeDocument/2006/relationships/hyperlink" Target="mailto:egilny@uio.no" TargetMode="External"/><Relationship Id="rId10" Type="http://schemas.openxmlformats.org/officeDocument/2006/relationships/diagramData" Target="../diagrams/data4.xml"/><Relationship Id="rId4" Type="http://schemas.openxmlformats.org/officeDocument/2006/relationships/image" Target="../media/image77.svg"/><Relationship Id="rId9" Type="http://schemas.openxmlformats.org/officeDocument/2006/relationships/hyperlink" Target="https://www.uis.no/nb/laeringsmiljosenteret/forskning/life-livsmestring-i-teori-og-praksis" TargetMode="External"/><Relationship Id="rId14" Type="http://schemas.microsoft.com/office/2007/relationships/diagramDrawing" Target="../diagrams/drawing4.xml"/></Relationships>
</file>

<file path=ppt/slides/_rels/slide54.xml.rels><?xml version="1.0" encoding="UTF-8" standalone="yes"?>
<Relationships xmlns="http://schemas.openxmlformats.org/package/2006/relationships"><Relationship Id="rId8" Type="http://schemas.openxmlformats.org/officeDocument/2006/relationships/hyperlink" Target="https://hdl.handle.net/11250/3173679" TargetMode="External"/><Relationship Id="rId3" Type="http://schemas.openxmlformats.org/officeDocument/2006/relationships/hyperlink" Target="https://doi.org/10.23865/ntpk.v11.6840" TargetMode="External"/><Relationship Id="rId7" Type="http://schemas.openxmlformats.org/officeDocument/2006/relationships/hyperlink" Target="https://doi.org/10.5281/zenodo.8012569"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uv.uio.no/forskning/prosjekter/fagfornyelsen-evaluering/publikasjoner/eva2020-rapport9_brandmo_mfl_2025_v2.pdf" TargetMode="External"/><Relationship Id="rId11" Type="http://schemas.openxmlformats.org/officeDocument/2006/relationships/hyperlink" Target="https://doi.org/10.1080/00220272.2024.2436383" TargetMode="External"/><Relationship Id="rId5" Type="http://schemas.openxmlformats.org/officeDocument/2006/relationships/hyperlink" Target="https://hdl.handle.net/11250/3001663" TargetMode="External"/><Relationship Id="rId10" Type="http://schemas.openxmlformats.org/officeDocument/2006/relationships/hyperlink" Target="https://doi.org/10.1111/j.1467-8624.2010.01564.x" TargetMode="External"/><Relationship Id="rId4" Type="http://schemas.openxmlformats.org/officeDocument/2006/relationships/hyperlink" Target="https://www.fhi.no/he/fr/folkehelserapporten/psykisk-helse/psykisk-helse-hos-barn-og-unge/" TargetMode="External"/><Relationship Id="rId9" Type="http://schemas.openxmlformats.org/officeDocument/2006/relationships/hyperlink" Target="https://www.doffin.no/notices/2025-110870"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uit.no/ungsinn" TargetMode="External"/><Relationship Id="rId3" Type="http://schemas.openxmlformats.org/officeDocument/2006/relationships/hyperlink" Target="https://www.uv.uio.no/forskning/prosjekter/fagfornyelsen-evaluering/publikasjoner/eva2020---rapport-6.pdf" TargetMode="External"/><Relationship Id="rId7" Type="http://schemas.openxmlformats.org/officeDocument/2006/relationships/hyperlink" Target="https://psycnet.apa.org/doi/10.1093/oso/9780190095888.003.0007"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1016/j.tate.2025.104992" TargetMode="External"/><Relationship Id="rId5" Type="http://schemas.openxmlformats.org/officeDocument/2006/relationships/hyperlink" Target="https://heals.nifu.no/2025/" TargetMode="External"/><Relationship Id="rId4" Type="http://schemas.openxmlformats.org/officeDocument/2006/relationships/hyperlink" Target="https://doi.org/10.5281/zenodo.8012569" TargetMode="External"/><Relationship Id="rId9" Type="http://schemas.openxmlformats.org/officeDocument/2006/relationships/hyperlink" Target="https://tiltakshandboka.no/systematiske-oversikter"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16/j.cpr.2021.102079" TargetMode="External"/><Relationship Id="rId3" Type="http://schemas.openxmlformats.org/officeDocument/2006/relationships/hyperlink" Target="https://doi.org/10.18261/issn.1504-3053-2021-01-02-12" TargetMode="External"/><Relationship Id="rId7" Type="http://schemas.openxmlformats.org/officeDocument/2006/relationships/hyperlink" Target="http://doi.org/10.1093/heapro/dar075"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doi.org/10.1111/cdev.12864" TargetMode="External"/><Relationship Id="rId5" Type="http://schemas.openxmlformats.org/officeDocument/2006/relationships/hyperlink" Target="https://doi.org/10.1007/s11121-018-0942-1" TargetMode="External"/><Relationship Id="rId4" Type="http://schemas.openxmlformats.org/officeDocument/2006/relationships/hyperlink" Target="https://doi.org/10.23865/njlr.v10.5509"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k 23">
            <a:extLst>
              <a:ext uri="{FF2B5EF4-FFF2-40B4-BE49-F238E27FC236}">
                <a16:creationId xmlns:a16="http://schemas.microsoft.com/office/drawing/2014/main" id="{AC911828-C53D-BDD2-DE32-9078F3185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5248" y="5947731"/>
            <a:ext cx="2285781" cy="940093"/>
          </a:xfrm>
          <a:prstGeom prst="rect">
            <a:avLst/>
          </a:prstGeom>
        </p:spPr>
      </p:pic>
      <p:sp>
        <p:nvSpPr>
          <p:cNvPr id="2" name="Rektangel 1">
            <a:extLst>
              <a:ext uri="{FF2B5EF4-FFF2-40B4-BE49-F238E27FC236}">
                <a16:creationId xmlns:a16="http://schemas.microsoft.com/office/drawing/2014/main" id="{CB9A0588-13CF-77EC-FFA0-5D5B78DC440E}"/>
              </a:ext>
            </a:extLst>
          </p:cNvPr>
          <p:cNvSpPr/>
          <p:nvPr/>
        </p:nvSpPr>
        <p:spPr>
          <a:xfrm>
            <a:off x="-2" y="3641300"/>
            <a:ext cx="12192002" cy="148537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tel 3">
            <a:extLst>
              <a:ext uri="{FF2B5EF4-FFF2-40B4-BE49-F238E27FC236}">
                <a16:creationId xmlns:a16="http://schemas.microsoft.com/office/drawing/2014/main" id="{50731D20-2F96-51CE-4E1B-61961EC5CCBB}"/>
              </a:ext>
            </a:extLst>
          </p:cNvPr>
          <p:cNvSpPr>
            <a:spLocks noGrp="1"/>
          </p:cNvSpPr>
          <p:nvPr>
            <p:ph type="title"/>
          </p:nvPr>
        </p:nvSpPr>
        <p:spPr>
          <a:xfrm>
            <a:off x="0" y="902826"/>
            <a:ext cx="12192000" cy="2268638"/>
          </a:xfrm>
          <a:solidFill>
            <a:schemeClr val="accent2"/>
          </a:solidFill>
        </p:spPr>
        <p:txBody>
          <a:bodyPr vert="horz" lIns="91440" tIns="45720" rIns="91440" bIns="45720" rtlCol="0" anchor="ctr">
            <a:noAutofit/>
          </a:bodyPr>
          <a:lstStyle/>
          <a:p>
            <a:pPr algn="ctr"/>
            <a:r>
              <a:rPr lang="nb-NO" sz="5400">
                <a:solidFill>
                  <a:schemeClr val="bg1">
                    <a:lumMod val="95000"/>
                  </a:schemeClr>
                </a:solidFill>
                <a:latin typeface="Calibri Light"/>
                <a:ea typeface="Calibri Light"/>
                <a:cs typeface="Calibri Light"/>
              </a:rPr>
              <a:t>Refleksjoner om det tverrfaglige temaet </a:t>
            </a:r>
            <a:br>
              <a:rPr lang="nb-NO" sz="5400">
                <a:latin typeface="Calibri Light"/>
              </a:rPr>
            </a:br>
            <a:r>
              <a:rPr lang="nb-NO" sz="5400" i="1">
                <a:solidFill>
                  <a:schemeClr val="bg1">
                    <a:lumMod val="95000"/>
                  </a:schemeClr>
                </a:solidFill>
                <a:latin typeface="Calibri Light"/>
                <a:ea typeface="Calibri Light"/>
                <a:cs typeface="Calibri Light"/>
              </a:rPr>
              <a:t>Folkehelse og livsmestring</a:t>
            </a:r>
            <a:br>
              <a:rPr lang="nb-NO" sz="5400" i="1">
                <a:latin typeface="Calibri Light"/>
              </a:rPr>
            </a:br>
            <a:r>
              <a:rPr lang="nb-NO" sz="5400" i="1" err="1">
                <a:solidFill>
                  <a:schemeClr val="bg1">
                    <a:lumMod val="95000"/>
                  </a:schemeClr>
                </a:solidFill>
                <a:latin typeface="Calibri Light"/>
                <a:ea typeface="Calibri Light"/>
                <a:cs typeface="Calibri Light"/>
              </a:rPr>
              <a:t>Webinar</a:t>
            </a:r>
            <a:r>
              <a:rPr lang="nb-NO" sz="5400" i="1">
                <a:solidFill>
                  <a:schemeClr val="bg1">
                    <a:lumMod val="95000"/>
                  </a:schemeClr>
                </a:solidFill>
                <a:latin typeface="Calibri Light"/>
                <a:ea typeface="Calibri Light"/>
                <a:cs typeface="Calibri Light"/>
              </a:rPr>
              <a:t> 4. februar 2026</a:t>
            </a:r>
            <a:endParaRPr lang="en-US" sz="5400" i="1">
              <a:solidFill>
                <a:schemeClr val="bg1">
                  <a:lumMod val="95000"/>
                </a:schemeClr>
              </a:solidFill>
              <a:latin typeface="Calibri Light"/>
              <a:ea typeface="Calibri Light"/>
              <a:cs typeface="Calibri Light"/>
            </a:endParaRPr>
          </a:p>
        </p:txBody>
      </p:sp>
      <p:sp>
        <p:nvSpPr>
          <p:cNvPr id="5" name="Plassholder for tekst 4">
            <a:extLst>
              <a:ext uri="{FF2B5EF4-FFF2-40B4-BE49-F238E27FC236}">
                <a16:creationId xmlns:a16="http://schemas.microsoft.com/office/drawing/2014/main" id="{811EAD9D-61BB-F5C5-178A-D0E7B4A09B10}"/>
              </a:ext>
            </a:extLst>
          </p:cNvPr>
          <p:cNvSpPr>
            <a:spLocks noGrp="1"/>
          </p:cNvSpPr>
          <p:nvPr>
            <p:ph type="body" idx="1"/>
          </p:nvPr>
        </p:nvSpPr>
        <p:spPr>
          <a:xfrm>
            <a:off x="609397" y="3647771"/>
            <a:ext cx="3499616" cy="511918"/>
          </a:xfrm>
        </p:spPr>
        <p:txBody>
          <a:bodyPr/>
          <a:lstStyle/>
          <a:p>
            <a:r>
              <a:rPr lang="nb-NO"/>
              <a:t>Hildegunn </a:t>
            </a:r>
            <a:r>
              <a:rPr lang="nb-NO" err="1"/>
              <a:t>Fandrem</a:t>
            </a:r>
            <a:endParaRPr lang="nb-NO"/>
          </a:p>
        </p:txBody>
      </p:sp>
      <p:sp>
        <p:nvSpPr>
          <p:cNvPr id="6" name="Plassholder for innhold 5">
            <a:extLst>
              <a:ext uri="{FF2B5EF4-FFF2-40B4-BE49-F238E27FC236}">
                <a16:creationId xmlns:a16="http://schemas.microsoft.com/office/drawing/2014/main" id="{6FB70D3D-0258-2964-3CC5-2170ECEE87B9}"/>
              </a:ext>
            </a:extLst>
          </p:cNvPr>
          <p:cNvSpPr>
            <a:spLocks noGrp="1"/>
          </p:cNvSpPr>
          <p:nvPr>
            <p:ph sz="half" idx="2"/>
          </p:nvPr>
        </p:nvSpPr>
        <p:spPr>
          <a:xfrm>
            <a:off x="609396" y="4157982"/>
            <a:ext cx="4243841" cy="929695"/>
          </a:xfrm>
        </p:spPr>
        <p:txBody>
          <a:bodyPr vert="horz" lIns="91440" tIns="45720" rIns="91440" bIns="45720" rtlCol="0" anchor="t">
            <a:normAutofit/>
          </a:bodyPr>
          <a:lstStyle/>
          <a:p>
            <a:r>
              <a:rPr lang="nb-NO" sz="2400"/>
              <a:t>Professor i spesialpedagogikk</a:t>
            </a:r>
          </a:p>
          <a:p>
            <a:r>
              <a:rPr lang="nb-NO" sz="2400"/>
              <a:t>Prosjektleder LIFE</a:t>
            </a:r>
          </a:p>
        </p:txBody>
      </p:sp>
      <p:sp>
        <p:nvSpPr>
          <p:cNvPr id="7" name="Plassholder for tekst 6">
            <a:extLst>
              <a:ext uri="{FF2B5EF4-FFF2-40B4-BE49-F238E27FC236}">
                <a16:creationId xmlns:a16="http://schemas.microsoft.com/office/drawing/2014/main" id="{42A9C062-39FF-36BC-EE25-249EF4B7166E}"/>
              </a:ext>
            </a:extLst>
          </p:cNvPr>
          <p:cNvSpPr>
            <a:spLocks noGrp="1"/>
          </p:cNvSpPr>
          <p:nvPr>
            <p:ph type="body" sz="quarter" idx="3"/>
          </p:nvPr>
        </p:nvSpPr>
        <p:spPr>
          <a:xfrm>
            <a:off x="4853237" y="3647771"/>
            <a:ext cx="2114797" cy="511919"/>
          </a:xfrm>
        </p:spPr>
        <p:txBody>
          <a:bodyPr/>
          <a:lstStyle/>
          <a:p>
            <a:r>
              <a:rPr lang="nb-NO"/>
              <a:t>Egil Nygaard</a:t>
            </a:r>
          </a:p>
        </p:txBody>
      </p:sp>
      <p:sp>
        <p:nvSpPr>
          <p:cNvPr id="8" name="Plassholder for innhold 7">
            <a:extLst>
              <a:ext uri="{FF2B5EF4-FFF2-40B4-BE49-F238E27FC236}">
                <a16:creationId xmlns:a16="http://schemas.microsoft.com/office/drawing/2014/main" id="{A58DF018-C97F-8989-2DBD-B223603E56C0}"/>
              </a:ext>
            </a:extLst>
          </p:cNvPr>
          <p:cNvSpPr>
            <a:spLocks noGrp="1"/>
          </p:cNvSpPr>
          <p:nvPr>
            <p:ph sz="quarter" idx="4"/>
          </p:nvPr>
        </p:nvSpPr>
        <p:spPr>
          <a:xfrm>
            <a:off x="4853237" y="4157982"/>
            <a:ext cx="3802463" cy="968691"/>
          </a:xfrm>
        </p:spPr>
        <p:txBody>
          <a:bodyPr vert="horz" lIns="91440" tIns="45720" rIns="91440" bIns="45720" rtlCol="0" anchor="t">
            <a:normAutofit/>
          </a:bodyPr>
          <a:lstStyle/>
          <a:p>
            <a:r>
              <a:rPr lang="nb-NO" sz="2400"/>
              <a:t>Professor i psykologi</a:t>
            </a:r>
          </a:p>
          <a:p>
            <a:r>
              <a:rPr lang="nb-NO" sz="2400"/>
              <a:t>Prosjektleder </a:t>
            </a:r>
            <a:r>
              <a:rPr lang="nb-NO" sz="2400" err="1"/>
              <a:t>HeaLS</a:t>
            </a:r>
            <a:endParaRPr lang="nb-NO" sz="2400">
              <a:cs typeface="Calibri"/>
            </a:endParaRPr>
          </a:p>
        </p:txBody>
      </p:sp>
      <p:pic>
        <p:nvPicPr>
          <p:cNvPr id="11" name="Grafikk 10">
            <a:extLst>
              <a:ext uri="{FF2B5EF4-FFF2-40B4-BE49-F238E27FC236}">
                <a16:creationId xmlns:a16="http://schemas.microsoft.com/office/drawing/2014/main" id="{58A0B843-49CB-91F3-5C25-39AB6206C3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596" y="5265507"/>
            <a:ext cx="2696935" cy="802822"/>
          </a:xfrm>
          <a:prstGeom prst="rect">
            <a:avLst/>
          </a:prstGeom>
        </p:spPr>
      </p:pic>
      <p:pic>
        <p:nvPicPr>
          <p:cNvPr id="19" name="Bilde 18">
            <a:extLst>
              <a:ext uri="{FF2B5EF4-FFF2-40B4-BE49-F238E27FC236}">
                <a16:creationId xmlns:a16="http://schemas.microsoft.com/office/drawing/2014/main" id="{F04D24A2-3F40-D7BA-913D-E1F6A0D72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4236" y="5536470"/>
            <a:ext cx="2408165" cy="260896"/>
          </a:xfrm>
          <a:prstGeom prst="rect">
            <a:avLst/>
          </a:prstGeom>
        </p:spPr>
      </p:pic>
      <p:sp>
        <p:nvSpPr>
          <p:cNvPr id="639" name="Plassholder for tekst 6">
            <a:extLst>
              <a:ext uri="{FF2B5EF4-FFF2-40B4-BE49-F238E27FC236}">
                <a16:creationId xmlns:a16="http://schemas.microsoft.com/office/drawing/2014/main" id="{185AB789-CF10-A62B-9168-8A844E4CF34E}"/>
              </a:ext>
            </a:extLst>
          </p:cNvPr>
          <p:cNvSpPr txBox="1">
            <a:spLocks/>
          </p:cNvSpPr>
          <p:nvPr/>
        </p:nvSpPr>
        <p:spPr>
          <a:xfrm>
            <a:off x="8962175" y="3647771"/>
            <a:ext cx="3041262" cy="51191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Cathrine Pedersen</a:t>
            </a:r>
          </a:p>
        </p:txBody>
      </p:sp>
      <p:sp>
        <p:nvSpPr>
          <p:cNvPr id="641" name="Plassholder for innhold 7">
            <a:extLst>
              <a:ext uri="{FF2B5EF4-FFF2-40B4-BE49-F238E27FC236}">
                <a16:creationId xmlns:a16="http://schemas.microsoft.com/office/drawing/2014/main" id="{343EF2BC-67E0-6B61-E7E6-1A7B2B32101A}"/>
              </a:ext>
            </a:extLst>
          </p:cNvPr>
          <p:cNvSpPr txBox="1">
            <a:spLocks/>
          </p:cNvSpPr>
          <p:nvPr/>
        </p:nvSpPr>
        <p:spPr>
          <a:xfrm>
            <a:off x="8962174" y="4157982"/>
            <a:ext cx="2959749" cy="9686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Calibri"/>
              </a:rPr>
              <a:t>Forsker 2</a:t>
            </a: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err="1">
                <a:ln>
                  <a:noFill/>
                </a:ln>
                <a:solidFill>
                  <a:prstClr val="black"/>
                </a:solidFill>
                <a:effectLst/>
                <a:uLnTx/>
                <a:uFillTx/>
                <a:latin typeface="Calibri" panose="020F0502020204030204"/>
                <a:ea typeface="+mn-ea"/>
                <a:cs typeface="Calibri"/>
              </a:rPr>
              <a:t>HeaLS-surveykoord</a:t>
            </a:r>
            <a:r>
              <a:rPr kumimoji="0" lang="nb-NO" sz="24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pic>
        <p:nvPicPr>
          <p:cNvPr id="696" name="Bilde 695" descr="Et bilde som inneholder Font, Grafikk, design, logo&#10;&#10;Automatisk generert beskrivelse">
            <a:extLst>
              <a:ext uri="{FF2B5EF4-FFF2-40B4-BE49-F238E27FC236}">
                <a16:creationId xmlns:a16="http://schemas.microsoft.com/office/drawing/2014/main" id="{ED0564D4-77F5-9C78-2FBE-F776D180DAEE}"/>
              </a:ext>
            </a:extLst>
          </p:cNvPr>
          <p:cNvPicPr>
            <a:picLocks noChangeAspect="1"/>
          </p:cNvPicPr>
          <p:nvPr/>
        </p:nvPicPr>
        <p:blipFill>
          <a:blip r:embed="rId8"/>
          <a:stretch>
            <a:fillRect/>
          </a:stretch>
        </p:blipFill>
        <p:spPr>
          <a:xfrm>
            <a:off x="9266901" y="5275520"/>
            <a:ext cx="765214" cy="792756"/>
          </a:xfrm>
          <a:prstGeom prst="rect">
            <a:avLst/>
          </a:prstGeom>
        </p:spPr>
      </p:pic>
      <p:pic>
        <p:nvPicPr>
          <p:cNvPr id="9" name="Bilde 22" descr="Et bilde som inneholder skjermbilde, sirkel, Grafikk, design&#10;&#10;Automatisk generert beskrivelse">
            <a:extLst>
              <a:ext uri="{FF2B5EF4-FFF2-40B4-BE49-F238E27FC236}">
                <a16:creationId xmlns:a16="http://schemas.microsoft.com/office/drawing/2014/main" id="{A4A24A9B-F7E1-6522-E2F2-EF5B002B06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8950" y="5667225"/>
            <a:ext cx="2261745" cy="1502434"/>
          </a:xfrm>
          <a:prstGeom prst="rect">
            <a:avLst/>
          </a:prstGeom>
        </p:spPr>
      </p:pic>
    </p:spTree>
    <p:extLst>
      <p:ext uri="{BB962C8B-B14F-4D97-AF65-F5344CB8AC3E}">
        <p14:creationId xmlns:p14="http://schemas.microsoft.com/office/powerpoint/2010/main" val="25560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34E3D-64C0-9648-C92E-15CE255FCFB9}"/>
              </a:ext>
            </a:extLst>
          </p:cNvPr>
          <p:cNvSpPr>
            <a:spLocks noGrp="1"/>
          </p:cNvSpPr>
          <p:nvPr>
            <p:ph type="title"/>
          </p:nvPr>
        </p:nvSpPr>
        <p:spPr>
          <a:xfrm>
            <a:off x="905346" y="681037"/>
            <a:ext cx="10448453" cy="1009651"/>
          </a:xfrm>
        </p:spPr>
        <p:txBody>
          <a:bodyPr anchor="t">
            <a:normAutofit/>
          </a:bodyPr>
          <a:lstStyle/>
          <a:p>
            <a:r>
              <a:rPr lang="nb-NO" sz="3200"/>
              <a:t>Forts. Folkehelse og livsmestring i Læreplanen</a:t>
            </a:r>
          </a:p>
        </p:txBody>
      </p:sp>
      <p:sp>
        <p:nvSpPr>
          <p:cNvPr id="4" name="Plassholder for tekst 3">
            <a:extLst>
              <a:ext uri="{FF2B5EF4-FFF2-40B4-BE49-F238E27FC236}">
                <a16:creationId xmlns:a16="http://schemas.microsoft.com/office/drawing/2014/main" id="{FEF79C74-3A7A-B1DF-C213-3D918A0EFD84}"/>
              </a:ext>
            </a:extLst>
          </p:cNvPr>
          <p:cNvSpPr>
            <a:spLocks noGrp="1"/>
          </p:cNvSpPr>
          <p:nvPr>
            <p:ph idx="1"/>
          </p:nvPr>
        </p:nvSpPr>
        <p:spPr>
          <a:xfrm>
            <a:off x="838200" y="1825625"/>
            <a:ext cx="5257800" cy="4351338"/>
          </a:xfrm>
        </p:spPr>
        <p:txBody>
          <a:bodyPr>
            <a:normAutofit/>
          </a:bodyPr>
          <a:lstStyle/>
          <a:p>
            <a:r>
              <a:rPr lang="nb-NO" sz="2400"/>
              <a:t>Folkehelse og livsmestring i de ulike fagplanene</a:t>
            </a:r>
          </a:p>
          <a:p>
            <a:pPr lvl="1"/>
            <a:r>
              <a:rPr lang="nb-NO" sz="2000"/>
              <a:t>Distinkte formuleringer og relaterte kompetansemål</a:t>
            </a:r>
          </a:p>
          <a:p>
            <a:endParaRPr lang="nb-NO" sz="2000"/>
          </a:p>
          <a:p>
            <a:r>
              <a:rPr lang="nb-NO" sz="2400"/>
              <a:t>Læreplanen sier lite om hvordan en kan jobbe tverrfaglig, og hvilke arbeidsmetoder og tilnærminger som kan være formålstjenlig</a:t>
            </a:r>
          </a:p>
          <a:p>
            <a:pPr marL="457200" lvl="1" indent="0">
              <a:buNone/>
            </a:pPr>
            <a:endParaRPr lang="nb-NO" sz="1600" i="1"/>
          </a:p>
          <a:p>
            <a:endParaRPr lang="en-GB" sz="1600">
              <a:effectLst/>
            </a:endParaRPr>
          </a:p>
          <a:p>
            <a:pPr lvl="1"/>
            <a:endParaRPr lang="nb-NO" sz="1600"/>
          </a:p>
        </p:txBody>
      </p:sp>
      <p:pic>
        <p:nvPicPr>
          <p:cNvPr id="5" name="Bilde 4">
            <a:extLst>
              <a:ext uri="{FF2B5EF4-FFF2-40B4-BE49-F238E27FC236}">
                <a16:creationId xmlns:a16="http://schemas.microsoft.com/office/drawing/2014/main" id="{D2432CC2-25A5-D67B-7557-99543C8D8DA3}"/>
              </a:ext>
            </a:extLst>
          </p:cNvPr>
          <p:cNvPicPr>
            <a:picLocks noChangeAspect="1"/>
          </p:cNvPicPr>
          <p:nvPr/>
        </p:nvPicPr>
        <p:blipFill>
          <a:blip r:embed="rId3"/>
          <a:stretch>
            <a:fillRect/>
          </a:stretch>
        </p:blipFill>
        <p:spPr>
          <a:xfrm>
            <a:off x="6306347" y="1581853"/>
            <a:ext cx="5423842" cy="4461109"/>
          </a:xfrm>
          <a:prstGeom prst="rect">
            <a:avLst/>
          </a:prstGeom>
          <a:noFill/>
        </p:spPr>
      </p:pic>
      <p:sp>
        <p:nvSpPr>
          <p:cNvPr id="7" name="TekstSylinder 6">
            <a:extLst>
              <a:ext uri="{FF2B5EF4-FFF2-40B4-BE49-F238E27FC236}">
                <a16:creationId xmlns:a16="http://schemas.microsoft.com/office/drawing/2014/main" id="{F26C5696-04D4-424B-595E-E5D9A13D4A36}"/>
              </a:ext>
            </a:extLst>
          </p:cNvPr>
          <p:cNvSpPr txBox="1"/>
          <p:nvPr/>
        </p:nvSpPr>
        <p:spPr>
          <a:xfrm>
            <a:off x="8059918" y="5590095"/>
            <a:ext cx="3591316" cy="276999"/>
          </a:xfrm>
          <a:prstGeom prst="rect">
            <a:avLst/>
          </a:prstGeom>
          <a:noFill/>
        </p:spPr>
        <p:txBody>
          <a:bodyPr wrap="square">
            <a:spAutoFit/>
          </a:bodyPr>
          <a:lstStyle/>
          <a:p>
            <a:r>
              <a:rPr lang="nb-NO" sz="1200">
                <a:solidFill>
                  <a:schemeClr val="bg2"/>
                </a:solidFill>
                <a:latin typeface="Tahoma" charset="0"/>
                <a:ea typeface="Tahoma" charset="0"/>
                <a:cs typeface="Tahoma" charset="0"/>
              </a:rPr>
              <a:t>Eksempel: Norskplanen, 16.03.23 (Midbrød 2023)</a:t>
            </a:r>
          </a:p>
        </p:txBody>
      </p:sp>
    </p:spTree>
    <p:extLst>
      <p:ext uri="{BB962C8B-B14F-4D97-AF65-F5344CB8AC3E}">
        <p14:creationId xmlns:p14="http://schemas.microsoft.com/office/powerpoint/2010/main" val="12855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A41A-6A8C-6E8B-8A7E-A967894BC8C2}"/>
              </a:ext>
            </a:extLst>
          </p:cNvPr>
          <p:cNvSpPr>
            <a:spLocks noGrp="1"/>
          </p:cNvSpPr>
          <p:nvPr>
            <p:ph type="title"/>
          </p:nvPr>
        </p:nvSpPr>
        <p:spPr/>
        <p:txBody>
          <a:bodyPr/>
          <a:lstStyle/>
          <a:p>
            <a:r>
              <a:rPr lang="en-US"/>
              <a:t>Er </a:t>
            </a:r>
            <a:r>
              <a:rPr lang="en-US" err="1"/>
              <a:t>folkehelse</a:t>
            </a:r>
            <a:r>
              <a:rPr lang="en-US"/>
              <a:t> </a:t>
            </a:r>
            <a:r>
              <a:rPr lang="en-US" err="1"/>
              <a:t>og</a:t>
            </a:r>
            <a:r>
              <a:rPr lang="en-US"/>
              <a:t> </a:t>
            </a:r>
            <a:r>
              <a:rPr lang="en-US" err="1"/>
              <a:t>livsmestring</a:t>
            </a:r>
            <a:r>
              <a:rPr lang="en-US"/>
              <a:t> </a:t>
            </a:r>
            <a:r>
              <a:rPr lang="en-US" err="1"/>
              <a:t>nytt</a:t>
            </a:r>
            <a:r>
              <a:rPr lang="en-US"/>
              <a:t>?</a:t>
            </a:r>
            <a:endParaRPr lang="nb-NO"/>
          </a:p>
        </p:txBody>
      </p:sp>
      <p:sp>
        <p:nvSpPr>
          <p:cNvPr id="3" name="Content Placeholder 2">
            <a:extLst>
              <a:ext uri="{FF2B5EF4-FFF2-40B4-BE49-F238E27FC236}">
                <a16:creationId xmlns:a16="http://schemas.microsoft.com/office/drawing/2014/main" id="{83E16B7A-2641-6220-B1B6-BDDAB07007D3}"/>
              </a:ext>
            </a:extLst>
          </p:cNvPr>
          <p:cNvSpPr>
            <a:spLocks noGrp="1"/>
          </p:cNvSpPr>
          <p:nvPr>
            <p:ph idx="1"/>
          </p:nvPr>
        </p:nvSpPr>
        <p:spPr>
          <a:xfrm>
            <a:off x="838200" y="1825625"/>
            <a:ext cx="10669292" cy="4667250"/>
          </a:xfrm>
        </p:spPr>
        <p:txBody>
          <a:bodyPr>
            <a:normAutofit/>
          </a:bodyPr>
          <a:lstStyle/>
          <a:p>
            <a:r>
              <a:rPr lang="nb-NO"/>
              <a:t>Normativt nivå: Nei</a:t>
            </a:r>
          </a:p>
          <a:p>
            <a:pPr lvl="1"/>
            <a:r>
              <a:rPr lang="nb-NO"/>
              <a:t>Skolen skal “ruste barn, unge og voksne til å møte livets oppgaver og mestre utfordringer sammen med andre”, “gi hver elev kyndighet til å ta hand om seg selv og sitt liv” etc. (Generell del 1993, videreført i LK06)</a:t>
            </a:r>
          </a:p>
          <a:p>
            <a:r>
              <a:rPr lang="nb-NO"/>
              <a:t>Operasjonelt nivå:</a:t>
            </a:r>
          </a:p>
          <a:p>
            <a:pPr lvl="1"/>
            <a:r>
              <a:rPr lang="nb-NO"/>
              <a:t>Eget tverrfaglig tema i LK20</a:t>
            </a:r>
          </a:p>
          <a:p>
            <a:pPr lvl="1"/>
            <a:r>
              <a:rPr lang="nb-NO"/>
              <a:t>LK 20 koblet folkehelse og livsmestring til kompetansemål innen hvert fag</a:t>
            </a:r>
          </a:p>
          <a:p>
            <a:pPr lvl="6"/>
            <a:r>
              <a:rPr lang="nb-NO" sz="2800"/>
              <a:t>En del av undervisningen</a:t>
            </a:r>
          </a:p>
          <a:p>
            <a:pPr lvl="6"/>
            <a:r>
              <a:rPr lang="nb-NO" sz="2800"/>
              <a:t>Kollektivt ansvar på </a:t>
            </a:r>
            <a:r>
              <a:rPr lang="nb-NO" sz="2800" b="1"/>
              <a:t>hele skolen</a:t>
            </a:r>
          </a:p>
          <a:p>
            <a:pPr lvl="7"/>
            <a:r>
              <a:rPr lang="nb-NO" sz="2800"/>
              <a:t>kompetanse</a:t>
            </a:r>
          </a:p>
          <a:p>
            <a:pPr lvl="7"/>
            <a:r>
              <a:rPr lang="nb-NO" sz="2800"/>
              <a:t>danning</a:t>
            </a:r>
          </a:p>
          <a:p>
            <a:pPr marL="2743200" lvl="6" indent="0">
              <a:buNone/>
            </a:pPr>
            <a:endParaRPr lang="nb-NO" sz="2800"/>
          </a:p>
          <a:p>
            <a:pPr lvl="1"/>
            <a:endParaRPr lang="nb-NO" sz="3600"/>
          </a:p>
          <a:p>
            <a:pPr lvl="1"/>
            <a:endParaRPr lang="nb-NO"/>
          </a:p>
        </p:txBody>
      </p:sp>
      <p:sp>
        <p:nvSpPr>
          <p:cNvPr id="4" name="Arrow: Right 3">
            <a:extLst>
              <a:ext uri="{FF2B5EF4-FFF2-40B4-BE49-F238E27FC236}">
                <a16:creationId xmlns:a16="http://schemas.microsoft.com/office/drawing/2014/main" id="{FB1C3FCE-9713-C7CF-C356-D7522D3C0541}"/>
              </a:ext>
            </a:extLst>
          </p:cNvPr>
          <p:cNvSpPr/>
          <p:nvPr/>
        </p:nvSpPr>
        <p:spPr>
          <a:xfrm>
            <a:off x="2456856" y="4798925"/>
            <a:ext cx="903642" cy="4948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355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1164DB-E2FE-6C73-9D3D-F3A9D84260A5}"/>
              </a:ext>
            </a:extLst>
          </p:cNvPr>
          <p:cNvSpPr>
            <a:spLocks noGrp="1"/>
          </p:cNvSpPr>
          <p:nvPr>
            <p:ph type="title"/>
          </p:nvPr>
        </p:nvSpPr>
        <p:spPr/>
        <p:txBody>
          <a:bodyPr>
            <a:normAutofit/>
          </a:bodyPr>
          <a:lstStyle/>
          <a:p>
            <a:r>
              <a:rPr lang="nb-NO"/>
              <a:t>Ulike posisjoner</a:t>
            </a:r>
          </a:p>
        </p:txBody>
      </p:sp>
      <p:sp>
        <p:nvSpPr>
          <p:cNvPr id="4" name="Plassholder for tekst 3">
            <a:extLst>
              <a:ext uri="{FF2B5EF4-FFF2-40B4-BE49-F238E27FC236}">
                <a16:creationId xmlns:a16="http://schemas.microsoft.com/office/drawing/2014/main" id="{C02DCD1A-54C3-DAC9-D924-8F0AF596E8FD}"/>
              </a:ext>
            </a:extLst>
          </p:cNvPr>
          <p:cNvSpPr>
            <a:spLocks noGrp="1"/>
          </p:cNvSpPr>
          <p:nvPr>
            <p:ph idx="1"/>
          </p:nvPr>
        </p:nvSpPr>
        <p:spPr>
          <a:xfrm>
            <a:off x="706582" y="1810693"/>
            <a:ext cx="7034131" cy="4366270"/>
          </a:xfrm>
        </p:spPr>
        <p:txBody>
          <a:bodyPr>
            <a:normAutofit/>
          </a:bodyPr>
          <a:lstStyle/>
          <a:p>
            <a:r>
              <a:rPr lang="en-US" sz="2000" b="1" err="1">
                <a:ea typeface="Tahoma" panose="020B0604030504040204" pitchFamily="34" charset="0"/>
                <a:cs typeface="Tahoma" panose="020B0604030504040204" pitchFamily="34" charset="0"/>
              </a:rPr>
              <a:t>Dannings</a:t>
            </a:r>
            <a:r>
              <a:rPr lang="en-US" sz="2000" err="1">
                <a:ea typeface="Tahoma" panose="020B0604030504040204" pitchFamily="34" charset="0"/>
                <a:cs typeface="Tahoma" panose="020B0604030504040204" pitchFamily="34" charset="0"/>
              </a:rPr>
              <a:t>perspektivet</a:t>
            </a:r>
            <a:r>
              <a:rPr lang="en-US" sz="1800">
                <a:ea typeface="Tahoma" panose="020B0604030504040204" pitchFamily="34" charset="0"/>
                <a:cs typeface="Tahoma" panose="020B0604030504040204" pitchFamily="34" charset="0"/>
              </a:rPr>
              <a:t> </a:t>
            </a:r>
            <a:r>
              <a:rPr lang="en-US" sz="1200">
                <a:ea typeface="Tahoma" panose="020B0604030504040204" pitchFamily="34" charset="0"/>
                <a:cs typeface="Tahoma" panose="020B0604030504040204" pitchFamily="34" charset="0"/>
              </a:rPr>
              <a:t>(</a:t>
            </a:r>
            <a:r>
              <a:rPr lang="en-US" sz="1200" err="1">
                <a:ea typeface="Tahoma" panose="020B0604030504040204" pitchFamily="34" charset="0"/>
                <a:cs typeface="Tahoma" panose="020B0604030504040204" pitchFamily="34" charset="0"/>
              </a:rPr>
              <a:t>Klafki</a:t>
            </a:r>
            <a:r>
              <a:rPr lang="en-US" sz="1200">
                <a:ea typeface="Tahoma" panose="020B0604030504040204" pitchFamily="34" charset="0"/>
                <a:cs typeface="Tahoma" panose="020B0604030504040204" pitchFamily="34" charset="0"/>
              </a:rPr>
              <a:t>, 2001; </a:t>
            </a:r>
            <a:r>
              <a:rPr lang="nb-NO" sz="1200" err="1"/>
              <a:t>Biesta</a:t>
            </a:r>
            <a:r>
              <a:rPr lang="nb-NO" sz="1200"/>
              <a:t> 2021; Rosa 2025; </a:t>
            </a:r>
            <a:r>
              <a:rPr lang="en-US" sz="1200">
                <a:ea typeface="Tahoma" panose="020B0604030504040204" pitchFamily="34" charset="0"/>
                <a:cs typeface="Tahoma" panose="020B0604030504040204" pitchFamily="34" charset="0"/>
              </a:rPr>
              <a:t>Hegna, 2025; </a:t>
            </a:r>
            <a:r>
              <a:rPr lang="en-US" sz="1200" err="1">
                <a:ea typeface="Tahoma" panose="020B0604030504040204" pitchFamily="34" charset="0"/>
                <a:cs typeface="Tahoma" panose="020B0604030504040204" pitchFamily="34" charset="0"/>
              </a:rPr>
              <a:t>Avdem</a:t>
            </a:r>
            <a:r>
              <a:rPr lang="en-US" sz="1200">
                <a:ea typeface="Tahoma" panose="020B0604030504040204" pitchFamily="34" charset="0"/>
                <a:cs typeface="Tahoma" panose="020B0604030504040204" pitchFamily="34" charset="0"/>
              </a:rPr>
              <a:t>, 2025)</a:t>
            </a:r>
            <a:endParaRPr lang="en-GB" sz="1200" b="1">
              <a:ea typeface="Tahoma" panose="020B0604030504040204" pitchFamily="34" charset="0"/>
              <a:cs typeface="Tahoma" panose="020B0604030504040204" pitchFamily="34" charset="0"/>
            </a:endParaRPr>
          </a:p>
          <a:p>
            <a:r>
              <a:rPr lang="en-GB" sz="2000" b="1">
                <a:ea typeface="Tahoma" panose="020B0604030504040204" pitchFamily="34" charset="0"/>
                <a:cs typeface="Tahoma" panose="020B0604030504040204" pitchFamily="34" charset="0"/>
              </a:rPr>
              <a:t>Mental </a:t>
            </a:r>
            <a:r>
              <a:rPr lang="en-GB" sz="2000" b="1" err="1">
                <a:ea typeface="Tahoma" panose="020B0604030504040204" pitchFamily="34" charset="0"/>
                <a:cs typeface="Tahoma" panose="020B0604030504040204" pitchFamily="34" charset="0"/>
              </a:rPr>
              <a:t>helse</a:t>
            </a:r>
            <a:r>
              <a:rPr lang="en-GB" sz="2000" b="1">
                <a:ea typeface="Tahoma" panose="020B0604030504040204" pitchFamily="34" charset="0"/>
                <a:cs typeface="Tahoma" panose="020B0604030504040204" pitchFamily="34" charset="0"/>
              </a:rPr>
              <a:t> </a:t>
            </a:r>
            <a:r>
              <a:rPr lang="en-GB" sz="2000">
                <a:ea typeface="Tahoma" panose="020B0604030504040204" pitchFamily="34" charset="0"/>
                <a:cs typeface="Tahoma" panose="020B0604030504040204" pitchFamily="34" charset="0"/>
              </a:rPr>
              <a:t>(‘</a:t>
            </a:r>
            <a:r>
              <a:rPr lang="en-GB" sz="2000" err="1">
                <a:ea typeface="Tahoma" panose="020B0604030504040204" pitchFamily="34" charset="0"/>
                <a:cs typeface="Tahoma" panose="020B0604030504040204" pitchFamily="34" charset="0"/>
              </a:rPr>
              <a:t>mestring</a:t>
            </a:r>
            <a:r>
              <a:rPr lang="en-GB" sz="2000">
                <a:ea typeface="Tahoma" panose="020B0604030504040204" pitchFamily="34" charset="0"/>
                <a:cs typeface="Tahoma" panose="020B0604030504040204" pitchFamily="34" charset="0"/>
              </a:rPr>
              <a:t>’ og ‘wellbeing’) </a:t>
            </a:r>
            <a:r>
              <a:rPr lang="en-GB" sz="1200">
                <a:ea typeface="Tahoma" panose="020B0604030504040204" pitchFamily="34" charset="0"/>
                <a:cs typeface="Tahoma" panose="020B0604030504040204" pitchFamily="34" charset="0"/>
              </a:rPr>
              <a:t>(Lazarus &amp; Folkman, 1984)</a:t>
            </a:r>
          </a:p>
          <a:p>
            <a:r>
              <a:rPr lang="en-GB" sz="2000" err="1">
                <a:ea typeface="Tahoma" panose="020B0604030504040204" pitchFamily="34" charset="0"/>
                <a:cs typeface="Tahoma" panose="020B0604030504040204" pitchFamily="34" charset="0"/>
              </a:rPr>
              <a:t>Livsmestring</a:t>
            </a:r>
            <a:r>
              <a:rPr lang="en-GB" sz="2000">
                <a:ea typeface="Tahoma" panose="020B0604030504040204" pitchFamily="34" charset="0"/>
                <a:cs typeface="Tahoma" panose="020B0604030504040204" pitchFamily="34" charset="0"/>
              </a:rPr>
              <a:t> </a:t>
            </a:r>
            <a:r>
              <a:rPr lang="en-GB" sz="2000" err="1">
                <a:ea typeface="Tahoma" panose="020B0604030504040204" pitchFamily="34" charset="0"/>
                <a:cs typeface="Tahoma" panose="020B0604030504040204" pitchFamily="34" charset="0"/>
              </a:rPr>
              <a:t>læres</a:t>
            </a:r>
            <a:r>
              <a:rPr lang="en-GB" sz="2000">
                <a:ea typeface="Tahoma" panose="020B0604030504040204" pitchFamily="34" charset="0"/>
                <a:cs typeface="Tahoma" panose="020B0604030504040204" pitchFamily="34" charset="0"/>
              </a:rPr>
              <a:t> </a:t>
            </a:r>
            <a:r>
              <a:rPr lang="en-GB" sz="2000" err="1">
                <a:ea typeface="Tahoma" panose="020B0604030504040204" pitchFamily="34" charset="0"/>
                <a:cs typeface="Tahoma" panose="020B0604030504040204" pitchFamily="34" charset="0"/>
              </a:rPr>
              <a:t>gjennom</a:t>
            </a:r>
            <a:r>
              <a:rPr lang="en-GB" sz="2000">
                <a:ea typeface="Tahoma" panose="020B0604030504040204" pitchFamily="34" charset="0"/>
                <a:cs typeface="Tahoma" panose="020B0604030504040204" pitchFamily="34" charset="0"/>
              </a:rPr>
              <a:t> </a:t>
            </a:r>
            <a:r>
              <a:rPr lang="en-GB" sz="2000" b="1" err="1">
                <a:ea typeface="Tahoma" panose="020B0604030504040204" pitchFamily="34" charset="0"/>
                <a:cs typeface="Tahoma" panose="020B0604030504040204" pitchFamily="34" charset="0"/>
              </a:rPr>
              <a:t>metoder</a:t>
            </a:r>
            <a:r>
              <a:rPr lang="en-GB" sz="2000" b="1">
                <a:ea typeface="Tahoma" panose="020B0604030504040204" pitchFamily="34" charset="0"/>
                <a:cs typeface="Tahoma" panose="020B0604030504040204" pitchFamily="34" charset="0"/>
              </a:rPr>
              <a:t> </a:t>
            </a:r>
            <a:r>
              <a:rPr lang="en-GB" sz="2000" b="1" err="1">
                <a:ea typeface="Tahoma" panose="020B0604030504040204" pitchFamily="34" charset="0"/>
                <a:cs typeface="Tahoma" panose="020B0604030504040204" pitchFamily="34" charset="0"/>
              </a:rPr>
              <a:t>som</a:t>
            </a:r>
            <a:r>
              <a:rPr lang="en-GB" sz="2000" b="1">
                <a:ea typeface="Tahoma" panose="020B0604030504040204" pitchFamily="34" charset="0"/>
                <a:cs typeface="Tahoma" panose="020B0604030504040204" pitchFamily="34" charset="0"/>
              </a:rPr>
              <a:t> drama </a:t>
            </a:r>
            <a:r>
              <a:rPr lang="en-GB" sz="1200">
                <a:ea typeface="Tahoma" panose="020B0604030504040204" pitchFamily="34" charset="0"/>
                <a:cs typeface="Tahoma" panose="020B0604030504040204" pitchFamily="34" charset="0"/>
              </a:rPr>
              <a:t>(</a:t>
            </a:r>
            <a:r>
              <a:rPr lang="nb-NO" sz="1200">
                <a:ea typeface="Tahoma" panose="020B0604030504040204" pitchFamily="34" charset="0"/>
                <a:cs typeface="Tahoma" panose="020B0604030504040204" pitchFamily="34" charset="0"/>
              </a:rPr>
              <a:t>Tjomsland m.fl., 2021)</a:t>
            </a:r>
            <a:endParaRPr lang="en-GB" sz="1200">
              <a:effectLst/>
              <a:ea typeface="Tahoma" panose="020B0604030504040204" pitchFamily="34" charset="0"/>
              <a:cs typeface="Tahoma" panose="020B0604030504040204" pitchFamily="34" charset="0"/>
            </a:endParaRPr>
          </a:p>
          <a:p>
            <a:r>
              <a:rPr lang="en-GB" sz="2000" b="1" err="1">
                <a:ea typeface="Tahoma" panose="020B0604030504040204" pitchFamily="34" charset="0"/>
                <a:cs typeface="Tahoma" panose="020B0604030504040204" pitchFamily="34" charset="0"/>
              </a:rPr>
              <a:t>Sosiale</a:t>
            </a:r>
            <a:r>
              <a:rPr lang="en-GB" sz="2000" b="1">
                <a:ea typeface="Tahoma" panose="020B0604030504040204" pitchFamily="34" charset="0"/>
                <a:cs typeface="Tahoma" panose="020B0604030504040204" pitchFamily="34" charset="0"/>
              </a:rPr>
              <a:t> </a:t>
            </a:r>
            <a:r>
              <a:rPr lang="en-GB" sz="2000" b="1" err="1">
                <a:ea typeface="Tahoma" panose="020B0604030504040204" pitchFamily="34" charset="0"/>
                <a:cs typeface="Tahoma" panose="020B0604030504040204" pitchFamily="34" charset="0"/>
              </a:rPr>
              <a:t>medier</a:t>
            </a:r>
            <a:r>
              <a:rPr lang="en-GB" sz="2000" b="1">
                <a:ea typeface="Tahoma" panose="020B0604030504040204" pitchFamily="34" charset="0"/>
                <a:cs typeface="Tahoma" panose="020B0604030504040204" pitchFamily="34" charset="0"/>
              </a:rPr>
              <a:t>, </a:t>
            </a:r>
            <a:r>
              <a:rPr lang="en-GB" sz="2000" b="1" err="1">
                <a:ea typeface="Tahoma" panose="020B0604030504040204" pitchFamily="34" charset="0"/>
                <a:cs typeface="Tahoma" panose="020B0604030504040204" pitchFamily="34" charset="0"/>
              </a:rPr>
              <a:t>kjønn</a:t>
            </a:r>
            <a:r>
              <a:rPr lang="en-GB" sz="2000" b="1">
                <a:ea typeface="Tahoma" panose="020B0604030504040204" pitchFamily="34" charset="0"/>
                <a:cs typeface="Tahoma" panose="020B0604030504040204" pitchFamily="34" charset="0"/>
              </a:rPr>
              <a:t> og kultur </a:t>
            </a:r>
            <a:r>
              <a:rPr lang="en-GB" sz="1200">
                <a:ea typeface="Tahoma" panose="020B0604030504040204" pitchFamily="34" charset="0"/>
                <a:cs typeface="Tahoma" panose="020B0604030504040204" pitchFamily="34" charset="0"/>
              </a:rPr>
              <a:t>(Haidt, 2024; Ødegård &amp; Pedersen, 2021)</a:t>
            </a:r>
            <a:endParaRPr lang="en-GB" sz="1200" b="1">
              <a:ea typeface="Tahoma" panose="020B0604030504040204" pitchFamily="34" charset="0"/>
              <a:cs typeface="Tahoma" panose="020B0604030504040204" pitchFamily="34" charset="0"/>
            </a:endParaRPr>
          </a:p>
          <a:p>
            <a:r>
              <a:rPr lang="en-GB" sz="2000" b="1" err="1">
                <a:ea typeface="Tahoma" panose="020B0604030504040204" pitchFamily="34" charset="0"/>
                <a:cs typeface="Tahoma" panose="020B0604030504040204" pitchFamily="34" charset="0"/>
              </a:rPr>
              <a:t>P</a:t>
            </a:r>
            <a:r>
              <a:rPr lang="en-GB" sz="2000" b="1" err="1">
                <a:effectLst/>
                <a:ea typeface="Tahoma" panose="020B0604030504040204" pitchFamily="34" charset="0"/>
                <a:cs typeface="Tahoma" panose="020B0604030504040204" pitchFamily="34" charset="0"/>
              </a:rPr>
              <a:t>ositiv</a:t>
            </a:r>
            <a:r>
              <a:rPr lang="en-GB" sz="2000" b="1">
                <a:effectLst/>
                <a:ea typeface="Tahoma" panose="020B0604030504040204" pitchFamily="34" charset="0"/>
                <a:cs typeface="Tahoma" panose="020B0604030504040204" pitchFamily="34" charset="0"/>
              </a:rPr>
              <a:t> </a:t>
            </a:r>
            <a:r>
              <a:rPr lang="en-GB" sz="2000" b="1" err="1">
                <a:effectLst/>
                <a:ea typeface="Tahoma" panose="020B0604030504040204" pitchFamily="34" charset="0"/>
                <a:cs typeface="Tahoma" panose="020B0604030504040204" pitchFamily="34" charset="0"/>
              </a:rPr>
              <a:t>psykologi</a:t>
            </a:r>
            <a:r>
              <a:rPr lang="en-GB" sz="2000" b="1">
                <a:effectLst/>
                <a:ea typeface="Tahoma" panose="020B0604030504040204" pitchFamily="34" charset="0"/>
                <a:cs typeface="Tahoma" panose="020B0604030504040204" pitchFamily="34" charset="0"/>
              </a:rPr>
              <a:t> og </a:t>
            </a:r>
            <a:r>
              <a:rPr lang="en-GB" sz="2000" b="1" err="1">
                <a:effectLst/>
                <a:ea typeface="Tahoma" panose="020B0604030504040204" pitchFamily="34" charset="0"/>
                <a:cs typeface="Tahoma" panose="020B0604030504040204" pitchFamily="34" charset="0"/>
              </a:rPr>
              <a:t>resiliensforskning</a:t>
            </a:r>
            <a:r>
              <a:rPr lang="en-GB" sz="2000" b="1">
                <a:effectLst/>
                <a:ea typeface="Tahoma" panose="020B0604030504040204" pitchFamily="34" charset="0"/>
                <a:cs typeface="Tahoma" panose="020B0604030504040204" pitchFamily="34" charset="0"/>
              </a:rPr>
              <a:t> </a:t>
            </a:r>
            <a:r>
              <a:rPr lang="en-GB" sz="1200">
                <a:ea typeface="Tahoma" panose="020B0604030504040204" pitchFamily="34" charset="0"/>
                <a:cs typeface="Tahoma" panose="020B0604030504040204" pitchFamily="34" charset="0"/>
              </a:rPr>
              <a:t>(Masten, 2001)</a:t>
            </a:r>
          </a:p>
          <a:p>
            <a:r>
              <a:rPr lang="en-GB" sz="2000" b="1" err="1">
                <a:ea typeface="Tahoma" panose="020B0604030504040204" pitchFamily="34" charset="0"/>
                <a:cs typeface="Tahoma" panose="020B0604030504040204" pitchFamily="34" charset="0"/>
              </a:rPr>
              <a:t>Relasjonell</a:t>
            </a:r>
            <a:r>
              <a:rPr lang="en-GB" sz="2000" b="1">
                <a:ea typeface="Tahoma" panose="020B0604030504040204" pitchFamily="34" charset="0"/>
                <a:cs typeface="Tahoma" panose="020B0604030504040204" pitchFamily="34" charset="0"/>
              </a:rPr>
              <a:t> </a:t>
            </a:r>
            <a:r>
              <a:rPr lang="en-GB" sz="2000" b="1" err="1">
                <a:ea typeface="Tahoma" panose="020B0604030504040204" pitchFamily="34" charset="0"/>
                <a:cs typeface="Tahoma" panose="020B0604030504040204" pitchFamily="34" charset="0"/>
              </a:rPr>
              <a:t>psykologi</a:t>
            </a:r>
            <a:r>
              <a:rPr lang="en-GB" sz="2000">
                <a:ea typeface="Tahoma" panose="020B0604030504040204" pitchFamily="34" charset="0"/>
                <a:cs typeface="Tahoma" panose="020B0604030504040204" pitchFamily="34" charset="0"/>
              </a:rPr>
              <a:t> </a:t>
            </a:r>
            <a:r>
              <a:rPr lang="en-GB" sz="1200">
                <a:ea typeface="Tahoma" panose="020B0604030504040204" pitchFamily="34" charset="0"/>
                <a:cs typeface="Tahoma" panose="020B0604030504040204" pitchFamily="34" charset="0"/>
              </a:rPr>
              <a:t>(</a:t>
            </a:r>
            <a:r>
              <a:rPr lang="en-GB" sz="1200" err="1">
                <a:ea typeface="Tahoma" panose="020B0604030504040204" pitchFamily="34" charset="0"/>
                <a:cs typeface="Tahoma" panose="020B0604030504040204" pitchFamily="34" charset="0"/>
              </a:rPr>
              <a:t>Spurkeland</a:t>
            </a:r>
            <a:r>
              <a:rPr lang="en-GB" sz="1200">
                <a:ea typeface="Tahoma" panose="020B0604030504040204" pitchFamily="34" charset="0"/>
                <a:cs typeface="Tahoma" panose="020B0604030504040204" pitchFamily="34" charset="0"/>
              </a:rPr>
              <a:t>, 2021)</a:t>
            </a:r>
          </a:p>
          <a:p>
            <a:r>
              <a:rPr lang="en-GB" sz="2000" b="1">
                <a:effectLst/>
                <a:ea typeface="Tahoma" panose="020B0604030504040204" pitchFamily="34" charset="0"/>
                <a:cs typeface="Tahoma" panose="020B0604030504040204" pitchFamily="34" charset="0"/>
              </a:rPr>
              <a:t>Sosial </a:t>
            </a:r>
            <a:r>
              <a:rPr lang="en-GB" sz="2000" b="1" err="1">
                <a:effectLst/>
                <a:ea typeface="Tahoma" panose="020B0604030504040204" pitchFamily="34" charset="0"/>
                <a:cs typeface="Tahoma" panose="020B0604030504040204" pitchFamily="34" charset="0"/>
              </a:rPr>
              <a:t>psykologi</a:t>
            </a:r>
            <a:r>
              <a:rPr lang="en-GB" sz="2000" b="1">
                <a:effectLst/>
                <a:ea typeface="Tahoma" panose="020B0604030504040204" pitchFamily="34" charset="0"/>
                <a:cs typeface="Tahoma" panose="020B0604030504040204" pitchFamily="34" charset="0"/>
              </a:rPr>
              <a:t> og </a:t>
            </a:r>
            <a:r>
              <a:rPr lang="en-GB" sz="2000" b="1" err="1">
                <a:effectLst/>
                <a:ea typeface="Tahoma" panose="020B0604030504040204" pitchFamily="34" charset="0"/>
                <a:cs typeface="Tahoma" panose="020B0604030504040204" pitchFamily="34" charset="0"/>
              </a:rPr>
              <a:t>sosiologi</a:t>
            </a:r>
            <a:r>
              <a:rPr lang="en-GB" sz="2000">
                <a:ea typeface="Tahoma" panose="020B0604030504040204" pitchFamily="34" charset="0"/>
                <a:cs typeface="Tahoma" panose="020B0604030504040204" pitchFamily="34" charset="0"/>
              </a:rPr>
              <a:t> </a:t>
            </a:r>
            <a:r>
              <a:rPr lang="en-GB" sz="1200">
                <a:ea typeface="Tahoma" panose="020B0604030504040204" pitchFamily="34" charset="0"/>
                <a:cs typeface="Tahoma" panose="020B0604030504040204" pitchFamily="34" charset="0"/>
              </a:rPr>
              <a:t>(Bronfenbrenner, 1979;</a:t>
            </a:r>
            <a:r>
              <a:rPr lang="en-US" sz="1200">
                <a:ea typeface="Tahoma" panose="020B0604030504040204" pitchFamily="34" charset="0"/>
                <a:cs typeface="Tahoma" panose="020B0604030504040204" pitchFamily="34" charset="0"/>
              </a:rPr>
              <a:t> Madsen, 2020; </a:t>
            </a:r>
            <a:r>
              <a:rPr lang="en-US" sz="1200" err="1">
                <a:ea typeface="Tahoma" panose="020B0604030504040204" pitchFamily="34" charset="0"/>
                <a:cs typeface="Tahoma" panose="020B0604030504040204" pitchFamily="34" charset="0"/>
              </a:rPr>
              <a:t>Skarpenes</a:t>
            </a:r>
            <a:r>
              <a:rPr lang="en-US" sz="1200">
                <a:ea typeface="Tahoma" panose="020B0604030504040204" pitchFamily="34" charset="0"/>
                <a:cs typeface="Tahoma" panose="020B0604030504040204" pitchFamily="34" charset="0"/>
              </a:rPr>
              <a:t> 2021</a:t>
            </a:r>
            <a:r>
              <a:rPr lang="en-GB" sz="1200">
                <a:ea typeface="Tahoma" panose="020B0604030504040204" pitchFamily="34" charset="0"/>
                <a:cs typeface="Tahoma" panose="020B0604030504040204" pitchFamily="34" charset="0"/>
              </a:rPr>
              <a:t>)</a:t>
            </a:r>
            <a:endParaRPr lang="en-GB" sz="1200">
              <a:effectLst/>
              <a:ea typeface="Tahoma" panose="020B0604030504040204" pitchFamily="34" charset="0"/>
              <a:cs typeface="Tahoma" panose="020B0604030504040204" pitchFamily="34" charset="0"/>
            </a:endParaRPr>
          </a:p>
          <a:p>
            <a:r>
              <a:rPr lang="en-GB" sz="2000">
                <a:effectLst/>
                <a:ea typeface="Tahoma" panose="020B0604030504040204" pitchFamily="34" charset="0"/>
                <a:cs typeface="Tahoma" panose="020B0604030504040204" pitchFamily="34" charset="0"/>
              </a:rPr>
              <a:t>For </a:t>
            </a:r>
            <a:r>
              <a:rPr lang="en-GB" sz="2000" err="1">
                <a:effectLst/>
                <a:ea typeface="Tahoma" panose="020B0604030504040204" pitchFamily="34" charset="0"/>
                <a:cs typeface="Tahoma" panose="020B0604030504040204" pitchFamily="34" charset="0"/>
              </a:rPr>
              <a:t>mye</a:t>
            </a:r>
            <a:r>
              <a:rPr lang="en-GB" sz="2000">
                <a:effectLst/>
                <a:ea typeface="Tahoma" panose="020B0604030504040204" pitchFamily="34" charset="0"/>
                <a:cs typeface="Tahoma" panose="020B0604030504040204" pitchFamily="34" charset="0"/>
              </a:rPr>
              <a:t> </a:t>
            </a:r>
            <a:r>
              <a:rPr lang="en-GB" sz="2000" err="1">
                <a:effectLst/>
                <a:ea typeface="Tahoma" panose="020B0604030504040204" pitchFamily="34" charset="0"/>
                <a:cs typeface="Tahoma" panose="020B0604030504040204" pitchFamily="34" charset="0"/>
              </a:rPr>
              <a:t>fokus</a:t>
            </a:r>
            <a:r>
              <a:rPr lang="en-GB" sz="2000">
                <a:effectLst/>
                <a:ea typeface="Tahoma" panose="020B0604030504040204" pitchFamily="34" charset="0"/>
                <a:cs typeface="Tahoma" panose="020B0604030504040204" pitchFamily="34" charset="0"/>
              </a:rPr>
              <a:t> på mental </a:t>
            </a:r>
            <a:r>
              <a:rPr lang="en-GB" sz="2000" err="1">
                <a:effectLst/>
                <a:ea typeface="Tahoma" panose="020B0604030504040204" pitchFamily="34" charset="0"/>
                <a:cs typeface="Tahoma" panose="020B0604030504040204" pitchFamily="34" charset="0"/>
              </a:rPr>
              <a:t>helse</a:t>
            </a:r>
            <a:r>
              <a:rPr lang="en-GB" sz="2000">
                <a:effectLst/>
                <a:ea typeface="Tahoma" panose="020B0604030504040204" pitchFamily="34" charset="0"/>
                <a:cs typeface="Tahoma" panose="020B0604030504040204" pitchFamily="34" charset="0"/>
              </a:rPr>
              <a:t> </a:t>
            </a:r>
            <a:r>
              <a:rPr lang="en-GB" sz="2000" err="1">
                <a:effectLst/>
                <a:ea typeface="Tahoma" panose="020B0604030504040204" pitchFamily="34" charset="0"/>
                <a:cs typeface="Tahoma" panose="020B0604030504040204" pitchFamily="34" charset="0"/>
              </a:rPr>
              <a:t>kan</a:t>
            </a:r>
            <a:r>
              <a:rPr lang="en-GB" sz="2000">
                <a:effectLst/>
                <a:ea typeface="Tahoma" panose="020B0604030504040204" pitchFamily="34" charset="0"/>
                <a:cs typeface="Tahoma" panose="020B0604030504040204" pitchFamily="34" charset="0"/>
              </a:rPr>
              <a:t> </a:t>
            </a:r>
            <a:r>
              <a:rPr lang="en-GB" sz="2000" err="1">
                <a:effectLst/>
                <a:ea typeface="Tahoma" panose="020B0604030504040204" pitchFamily="34" charset="0"/>
                <a:cs typeface="Tahoma" panose="020B0604030504040204" pitchFamily="34" charset="0"/>
              </a:rPr>
              <a:t>føre</a:t>
            </a:r>
            <a:r>
              <a:rPr lang="en-GB" sz="2000">
                <a:effectLst/>
                <a:ea typeface="Tahoma" panose="020B0604030504040204" pitchFamily="34" charset="0"/>
                <a:cs typeface="Tahoma" panose="020B0604030504040204" pitchFamily="34" charset="0"/>
              </a:rPr>
              <a:t> </a:t>
            </a:r>
            <a:r>
              <a:rPr lang="en-GB" sz="2000" err="1">
                <a:effectLst/>
                <a:ea typeface="Tahoma" panose="020B0604030504040204" pitchFamily="34" charset="0"/>
                <a:cs typeface="Tahoma" panose="020B0604030504040204" pitchFamily="34" charset="0"/>
              </a:rPr>
              <a:t>til</a:t>
            </a:r>
            <a:r>
              <a:rPr lang="en-GB" sz="2000">
                <a:effectLst/>
                <a:ea typeface="Tahoma" panose="020B0604030504040204" pitchFamily="34" charset="0"/>
                <a:cs typeface="Tahoma" panose="020B0604030504040204" pitchFamily="34" charset="0"/>
              </a:rPr>
              <a:t> </a:t>
            </a:r>
            <a:r>
              <a:rPr lang="en-GB" sz="2000" b="1" err="1">
                <a:effectLst/>
                <a:ea typeface="Tahoma" panose="020B0604030504040204" pitchFamily="34" charset="0"/>
                <a:cs typeface="Tahoma" panose="020B0604030504040204" pitchFamily="34" charset="0"/>
              </a:rPr>
              <a:t>terapeutisk</a:t>
            </a:r>
            <a:r>
              <a:rPr lang="en-GB" sz="2000" b="1">
                <a:effectLst/>
                <a:ea typeface="Tahoma" panose="020B0604030504040204" pitchFamily="34" charset="0"/>
                <a:cs typeface="Tahoma" panose="020B0604030504040204" pitchFamily="34" charset="0"/>
              </a:rPr>
              <a:t> </a:t>
            </a:r>
            <a:r>
              <a:rPr lang="en-GB" sz="2000" b="1" err="1">
                <a:effectLst/>
                <a:ea typeface="Tahoma" panose="020B0604030504040204" pitchFamily="34" charset="0"/>
                <a:cs typeface="Tahoma" panose="020B0604030504040204" pitchFamily="34" charset="0"/>
              </a:rPr>
              <a:t>utdanning</a:t>
            </a:r>
            <a:r>
              <a:rPr lang="en-GB" sz="2000" b="1">
                <a:effectLst/>
                <a:ea typeface="Tahoma" panose="020B0604030504040204" pitchFamily="34" charset="0"/>
                <a:cs typeface="Tahoma" panose="020B0604030504040204" pitchFamily="34" charset="0"/>
              </a:rPr>
              <a:t> </a:t>
            </a:r>
            <a:r>
              <a:rPr lang="en-GB" sz="1200">
                <a:effectLst/>
                <a:ea typeface="Tahoma" panose="020B0604030504040204" pitchFamily="34" charset="0"/>
                <a:cs typeface="Tahoma" panose="020B0604030504040204" pitchFamily="34" charset="0"/>
              </a:rPr>
              <a:t>(</a:t>
            </a:r>
            <a:r>
              <a:rPr lang="en-US" sz="1200">
                <a:effectLst/>
                <a:ea typeface="Tahoma" panose="020B0604030504040204" pitchFamily="34" charset="0"/>
                <a:cs typeface="Tahoma" panose="020B0604030504040204" pitchFamily="34" charset="0"/>
              </a:rPr>
              <a:t>Ecclestone &amp; Hayes, 2019) </a:t>
            </a:r>
          </a:p>
          <a:p>
            <a:endParaRPr lang="en-GB" sz="2400">
              <a:latin typeface="Tahoma" panose="020B0604030504040204" pitchFamily="34" charset="0"/>
              <a:ea typeface="Tahoma" panose="020B0604030504040204" pitchFamily="34" charset="0"/>
              <a:cs typeface="Tahoma" panose="020B0604030504040204" pitchFamily="34" charset="0"/>
            </a:endParaRPr>
          </a:p>
          <a:p>
            <a:pPr marL="0" indent="0">
              <a:buNone/>
            </a:pPr>
            <a:endParaRPr lang="nb-NO"/>
          </a:p>
        </p:txBody>
      </p:sp>
      <p:pic>
        <p:nvPicPr>
          <p:cNvPr id="7" name="Bilde 6">
            <a:extLst>
              <a:ext uri="{FF2B5EF4-FFF2-40B4-BE49-F238E27FC236}">
                <a16:creationId xmlns:a16="http://schemas.microsoft.com/office/drawing/2014/main" id="{B6D42CB6-AA17-FBF0-C329-4113CAE7A3E3}"/>
              </a:ext>
            </a:extLst>
          </p:cNvPr>
          <p:cNvPicPr>
            <a:picLocks noChangeAspect="1"/>
          </p:cNvPicPr>
          <p:nvPr/>
        </p:nvPicPr>
        <p:blipFill>
          <a:blip r:embed="rId3"/>
          <a:stretch>
            <a:fillRect/>
          </a:stretch>
        </p:blipFill>
        <p:spPr>
          <a:xfrm>
            <a:off x="9904491" y="1690688"/>
            <a:ext cx="1801640" cy="2773775"/>
          </a:xfrm>
          <a:prstGeom prst="rect">
            <a:avLst/>
          </a:prstGeom>
        </p:spPr>
      </p:pic>
      <p:pic>
        <p:nvPicPr>
          <p:cNvPr id="5" name="Picture 4">
            <a:extLst>
              <a:ext uri="{FF2B5EF4-FFF2-40B4-BE49-F238E27FC236}">
                <a16:creationId xmlns:a16="http://schemas.microsoft.com/office/drawing/2014/main" id="{4EE5F28C-6009-20FB-6F5F-93E3A551F8F8}"/>
              </a:ext>
            </a:extLst>
          </p:cNvPr>
          <p:cNvPicPr>
            <a:picLocks noChangeAspect="1"/>
          </p:cNvPicPr>
          <p:nvPr/>
        </p:nvPicPr>
        <p:blipFill>
          <a:blip r:embed="rId4"/>
          <a:srcRect l="9600" t="22372" r="21025" b="28093"/>
          <a:stretch/>
        </p:blipFill>
        <p:spPr>
          <a:xfrm>
            <a:off x="7965462" y="365125"/>
            <a:ext cx="3740669" cy="1435608"/>
          </a:xfrm>
          <a:prstGeom prst="rect">
            <a:avLst/>
          </a:prstGeom>
        </p:spPr>
      </p:pic>
      <p:pic>
        <p:nvPicPr>
          <p:cNvPr id="6" name="Content Placeholder 4">
            <a:extLst>
              <a:ext uri="{FF2B5EF4-FFF2-40B4-BE49-F238E27FC236}">
                <a16:creationId xmlns:a16="http://schemas.microsoft.com/office/drawing/2014/main" id="{816DAC8F-2BCC-B6A6-7099-9D6B394FFE34}"/>
              </a:ext>
            </a:extLst>
          </p:cNvPr>
          <p:cNvPicPr>
            <a:picLocks noChangeAspect="1"/>
          </p:cNvPicPr>
          <p:nvPr/>
        </p:nvPicPr>
        <p:blipFill>
          <a:blip r:embed="rId5"/>
          <a:stretch>
            <a:fillRect/>
          </a:stretch>
        </p:blipFill>
        <p:spPr>
          <a:xfrm>
            <a:off x="7606082" y="4776709"/>
            <a:ext cx="4338857" cy="1308038"/>
          </a:xfrm>
          <a:prstGeom prst="rect">
            <a:avLst/>
          </a:prstGeom>
        </p:spPr>
      </p:pic>
      <p:pic>
        <p:nvPicPr>
          <p:cNvPr id="8" name="Bilde 7">
            <a:extLst>
              <a:ext uri="{FF2B5EF4-FFF2-40B4-BE49-F238E27FC236}">
                <a16:creationId xmlns:a16="http://schemas.microsoft.com/office/drawing/2014/main" id="{64ADC0F0-830C-CB33-4AC9-C0B60610F236}"/>
              </a:ext>
            </a:extLst>
          </p:cNvPr>
          <p:cNvPicPr>
            <a:picLocks noChangeAspect="1"/>
          </p:cNvPicPr>
          <p:nvPr/>
        </p:nvPicPr>
        <p:blipFill>
          <a:blip r:embed="rId6"/>
          <a:srcRect r="2" b="677"/>
          <a:stretch>
            <a:fillRect/>
          </a:stretch>
        </p:blipFill>
        <p:spPr>
          <a:xfrm>
            <a:off x="7869693" y="2112979"/>
            <a:ext cx="1905818" cy="2351484"/>
          </a:xfrm>
          <a:prstGeom prst="rect">
            <a:avLst/>
          </a:prstGeom>
          <a:noFill/>
        </p:spPr>
      </p:pic>
      <p:sp>
        <p:nvSpPr>
          <p:cNvPr id="9" name="TekstSylinder 8">
            <a:extLst>
              <a:ext uri="{FF2B5EF4-FFF2-40B4-BE49-F238E27FC236}">
                <a16:creationId xmlns:a16="http://schemas.microsoft.com/office/drawing/2014/main" id="{407C6078-1EC3-2F42-04A6-33B7D941C378}"/>
              </a:ext>
            </a:extLst>
          </p:cNvPr>
          <p:cNvSpPr txBox="1"/>
          <p:nvPr/>
        </p:nvSpPr>
        <p:spPr>
          <a:xfrm>
            <a:off x="8953877" y="4227968"/>
            <a:ext cx="950613" cy="246221"/>
          </a:xfrm>
          <a:prstGeom prst="rect">
            <a:avLst/>
          </a:prstGeom>
          <a:noFill/>
        </p:spPr>
        <p:txBody>
          <a:bodyPr wrap="square" rtlCol="0">
            <a:spAutoFit/>
          </a:bodyPr>
          <a:lstStyle/>
          <a:p>
            <a:r>
              <a:rPr lang="nb-NO" sz="1000">
                <a:solidFill>
                  <a:schemeClr val="bg1"/>
                </a:solidFill>
              </a:rPr>
              <a:t>Foto: </a:t>
            </a:r>
            <a:r>
              <a:rPr lang="nb-NO" sz="1000" err="1">
                <a:solidFill>
                  <a:schemeClr val="bg1"/>
                </a:solidFill>
              </a:rPr>
              <a:t>Istock</a:t>
            </a:r>
            <a:endParaRPr lang="nb-NO" sz="1000">
              <a:solidFill>
                <a:schemeClr val="bg1"/>
              </a:solidFill>
            </a:endParaRPr>
          </a:p>
        </p:txBody>
      </p:sp>
    </p:spTree>
    <p:extLst>
      <p:ext uri="{BB962C8B-B14F-4D97-AF65-F5344CB8AC3E}">
        <p14:creationId xmlns:p14="http://schemas.microsoft.com/office/powerpoint/2010/main" val="305526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4397C0-7181-4F75-A30D-B6A4ECDFEC61}"/>
              </a:ext>
            </a:extLst>
          </p:cNvPr>
          <p:cNvSpPr>
            <a:spLocks noGrp="1"/>
          </p:cNvSpPr>
          <p:nvPr>
            <p:ph type="title"/>
          </p:nvPr>
        </p:nvSpPr>
        <p:spPr>
          <a:xfrm>
            <a:off x="761800" y="762001"/>
            <a:ext cx="5334197" cy="1708242"/>
          </a:xfrm>
        </p:spPr>
        <p:txBody>
          <a:bodyPr anchor="ctr">
            <a:normAutofit/>
          </a:bodyPr>
          <a:lstStyle/>
          <a:p>
            <a:r>
              <a:rPr lang="nb-NO" sz="4000"/>
              <a:t>Individuelle vs. kollektive dimensjoner</a:t>
            </a:r>
          </a:p>
        </p:txBody>
      </p:sp>
      <p:sp>
        <p:nvSpPr>
          <p:cNvPr id="3" name="Plassholder for tekst 2">
            <a:extLst>
              <a:ext uri="{FF2B5EF4-FFF2-40B4-BE49-F238E27FC236}">
                <a16:creationId xmlns:a16="http://schemas.microsoft.com/office/drawing/2014/main" id="{B7E1F44B-3139-41EC-ACF0-7D10F92DB1FD}"/>
              </a:ext>
            </a:extLst>
          </p:cNvPr>
          <p:cNvSpPr>
            <a:spLocks noGrp="1"/>
          </p:cNvSpPr>
          <p:nvPr>
            <p:ph idx="1"/>
          </p:nvPr>
        </p:nvSpPr>
        <p:spPr>
          <a:xfrm>
            <a:off x="761800" y="2470244"/>
            <a:ext cx="5792909" cy="3769835"/>
          </a:xfrm>
        </p:spPr>
        <p:txBody>
          <a:bodyPr anchor="ctr">
            <a:normAutofit/>
          </a:bodyPr>
          <a:lstStyle/>
          <a:p>
            <a:r>
              <a:rPr lang="nb-NO" sz="1900"/>
              <a:t>Det psykologiske mestringsbegrepet?</a:t>
            </a:r>
          </a:p>
          <a:p>
            <a:pPr lvl="1"/>
            <a:r>
              <a:rPr lang="nb-NO" sz="1500" err="1"/>
              <a:t>Utg.punkt</a:t>
            </a:r>
            <a:r>
              <a:rPr lang="nb-NO" sz="1500"/>
              <a:t>: Egenskaper ved enkeltmenneske er det som avgjør om noen klarer seg godt i livet og på skolen</a:t>
            </a:r>
          </a:p>
          <a:p>
            <a:r>
              <a:rPr lang="nb-NO" sz="1900"/>
              <a:t>«Hva med de som ikke er ressurssterke nok til å ta det individuelle ansvaret som pålegges dem?»</a:t>
            </a:r>
          </a:p>
          <a:p>
            <a:r>
              <a:rPr lang="nb-NO" sz="1900"/>
              <a:t>Hva med fokus på de større systemiske årsakene?</a:t>
            </a:r>
          </a:p>
          <a:p>
            <a:r>
              <a:rPr lang="nb-NO" sz="1900"/>
              <a:t>«Terapeutisk læring»: Orientering inn mot seg selv i stedet for verden</a:t>
            </a:r>
          </a:p>
          <a:p>
            <a:r>
              <a:rPr lang="nb-NO" sz="1900"/>
              <a:t>Danningsperspektivet (individ og kollektiv i </a:t>
            </a:r>
            <a:r>
              <a:rPr lang="nb-NO" sz="1900" err="1"/>
              <a:t>sampill</a:t>
            </a:r>
            <a:r>
              <a:rPr lang="nb-NO" sz="1900"/>
              <a:t>) – være åpen for det ukontrollerbare</a:t>
            </a:r>
          </a:p>
        </p:txBody>
      </p:sp>
      <p:sp>
        <p:nvSpPr>
          <p:cNvPr id="7" name="TekstSylinder 6">
            <a:extLst>
              <a:ext uri="{FF2B5EF4-FFF2-40B4-BE49-F238E27FC236}">
                <a16:creationId xmlns:a16="http://schemas.microsoft.com/office/drawing/2014/main" id="{585CD8AD-7AB4-F3BC-D60E-AAF3F62B1840}"/>
              </a:ext>
            </a:extLst>
          </p:cNvPr>
          <p:cNvSpPr txBox="1"/>
          <p:nvPr/>
        </p:nvSpPr>
        <p:spPr>
          <a:xfrm>
            <a:off x="10719303" y="6482281"/>
            <a:ext cx="1394234" cy="369332"/>
          </a:xfrm>
          <a:prstGeom prst="rect">
            <a:avLst/>
          </a:prstGeom>
          <a:noFill/>
        </p:spPr>
        <p:txBody>
          <a:bodyPr wrap="square" rtlCol="0">
            <a:spAutoFit/>
          </a:bodyPr>
          <a:lstStyle/>
          <a:p>
            <a:r>
              <a:rPr lang="nb-NO">
                <a:solidFill>
                  <a:schemeClr val="bg1"/>
                </a:solidFill>
              </a:rPr>
              <a:t>Foto: </a:t>
            </a:r>
            <a:r>
              <a:rPr lang="nb-NO" err="1">
                <a:solidFill>
                  <a:schemeClr val="bg1"/>
                </a:solidFill>
              </a:rPr>
              <a:t>Istock</a:t>
            </a:r>
            <a:endParaRPr lang="nb-NO">
              <a:solidFill>
                <a:schemeClr val="bg1"/>
              </a:solidFill>
            </a:endParaRPr>
          </a:p>
        </p:txBody>
      </p:sp>
      <p:pic>
        <p:nvPicPr>
          <p:cNvPr id="8" name="Picture 2" descr="Walk a Mile in His Moccasins | Through The Fire">
            <a:extLst>
              <a:ext uri="{FF2B5EF4-FFF2-40B4-BE49-F238E27FC236}">
                <a16:creationId xmlns:a16="http://schemas.microsoft.com/office/drawing/2014/main" id="{12521805-4D58-D230-7705-EA948E6AF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4" r="10787"/>
          <a:stretch/>
        </p:blipFill>
        <p:spPr bwMode="auto">
          <a:xfrm>
            <a:off x="6781802" y="6387"/>
            <a:ext cx="5410198"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18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606ABA-2BAF-439B-9B6C-D0A98F7C2448}"/>
              </a:ext>
            </a:extLst>
          </p:cNvPr>
          <p:cNvSpPr>
            <a:spLocks noGrp="1"/>
          </p:cNvSpPr>
          <p:nvPr>
            <p:ph type="title"/>
          </p:nvPr>
        </p:nvSpPr>
        <p:spPr/>
        <p:txBody>
          <a:bodyPr vert="horz" lIns="91440" tIns="45720" rIns="91440" bIns="45720" rtlCol="0" anchor="b">
            <a:normAutofit/>
          </a:bodyPr>
          <a:lstStyle/>
          <a:p>
            <a:r>
              <a:rPr lang="en-US" sz="3600" b="1">
                <a:solidFill>
                  <a:schemeClr val="bg1"/>
                </a:solidFill>
              </a:rPr>
              <a:t>Danning: Å </a:t>
            </a:r>
            <a:r>
              <a:rPr lang="en-US" sz="3600" b="1" err="1">
                <a:solidFill>
                  <a:schemeClr val="bg1"/>
                </a:solidFill>
              </a:rPr>
              <a:t>vende</a:t>
            </a:r>
            <a:r>
              <a:rPr lang="en-US" sz="3600" b="1">
                <a:solidFill>
                  <a:schemeClr val="bg1"/>
                </a:solidFill>
              </a:rPr>
              <a:t> seg mot </a:t>
            </a:r>
            <a:r>
              <a:rPr lang="en-US" sz="3600" b="1" err="1">
                <a:solidFill>
                  <a:schemeClr val="bg1"/>
                </a:solidFill>
              </a:rPr>
              <a:t>verden</a:t>
            </a:r>
            <a:r>
              <a:rPr lang="en-US" sz="3600" b="1">
                <a:solidFill>
                  <a:schemeClr val="bg1"/>
                </a:solidFill>
              </a:rPr>
              <a:t> </a:t>
            </a:r>
            <a:r>
              <a:rPr lang="en-US" sz="3600" b="1" err="1">
                <a:solidFill>
                  <a:schemeClr val="bg1"/>
                </a:solidFill>
              </a:rPr>
              <a:t>istedet</a:t>
            </a:r>
            <a:r>
              <a:rPr lang="en-US" sz="3600" b="1">
                <a:solidFill>
                  <a:schemeClr val="bg1"/>
                </a:solidFill>
              </a:rPr>
              <a:t> for seg </a:t>
            </a:r>
            <a:r>
              <a:rPr lang="en-US" sz="3600" b="1" err="1">
                <a:solidFill>
                  <a:schemeClr val="bg1"/>
                </a:solidFill>
              </a:rPr>
              <a:t>selv</a:t>
            </a:r>
            <a:r>
              <a:rPr lang="en-US" sz="3600" b="1">
                <a:solidFill>
                  <a:schemeClr val="bg1"/>
                </a:solidFill>
              </a:rPr>
              <a:t> …</a:t>
            </a:r>
          </a:p>
        </p:txBody>
      </p:sp>
      <p:sp>
        <p:nvSpPr>
          <p:cNvPr id="6" name="Plassholder for innhold 5">
            <a:extLst>
              <a:ext uri="{FF2B5EF4-FFF2-40B4-BE49-F238E27FC236}">
                <a16:creationId xmlns:a16="http://schemas.microsoft.com/office/drawing/2014/main" id="{E8A13227-0707-0115-B603-D114B6DB554A}"/>
              </a:ext>
            </a:extLst>
          </p:cNvPr>
          <p:cNvSpPr>
            <a:spLocks noGrp="1"/>
          </p:cNvSpPr>
          <p:nvPr>
            <p:ph idx="1"/>
          </p:nvPr>
        </p:nvSpPr>
        <p:spPr>
          <a:xfrm>
            <a:off x="838200" y="2190939"/>
            <a:ext cx="10515600" cy="3986024"/>
          </a:xfrm>
        </p:spPr>
        <p:txBody>
          <a:bodyPr/>
          <a:lstStyle/>
          <a:p>
            <a:pPr marL="0" indent="0">
              <a:buNone/>
            </a:pPr>
            <a:r>
              <a:rPr lang="en-US">
                <a:solidFill>
                  <a:schemeClr val="bg1"/>
                </a:solidFill>
              </a:rPr>
              <a:t>«Som </a:t>
            </a:r>
            <a:r>
              <a:rPr lang="en-US" err="1">
                <a:solidFill>
                  <a:schemeClr val="bg1"/>
                </a:solidFill>
              </a:rPr>
              <a:t>lærer</a:t>
            </a:r>
            <a:r>
              <a:rPr lang="en-US">
                <a:solidFill>
                  <a:schemeClr val="bg1"/>
                </a:solidFill>
              </a:rPr>
              <a:t> i </a:t>
            </a:r>
            <a:r>
              <a:rPr lang="en-US" err="1">
                <a:solidFill>
                  <a:schemeClr val="bg1"/>
                </a:solidFill>
              </a:rPr>
              <a:t>videregående</a:t>
            </a:r>
            <a:r>
              <a:rPr lang="en-US">
                <a:solidFill>
                  <a:schemeClr val="bg1"/>
                </a:solidFill>
              </a:rPr>
              <a:t> </a:t>
            </a:r>
            <a:r>
              <a:rPr lang="en-US" err="1">
                <a:solidFill>
                  <a:schemeClr val="bg1"/>
                </a:solidFill>
              </a:rPr>
              <a:t>skole</a:t>
            </a:r>
            <a:r>
              <a:rPr lang="en-US">
                <a:solidFill>
                  <a:schemeClr val="bg1"/>
                </a:solidFill>
              </a:rPr>
              <a:t> ser </a:t>
            </a:r>
            <a:r>
              <a:rPr lang="en-US" err="1">
                <a:solidFill>
                  <a:schemeClr val="bg1"/>
                </a:solidFill>
              </a:rPr>
              <a:t>jeg</a:t>
            </a:r>
            <a:r>
              <a:rPr lang="en-US">
                <a:solidFill>
                  <a:schemeClr val="bg1"/>
                </a:solidFill>
              </a:rPr>
              <a:t> det </a:t>
            </a:r>
            <a:r>
              <a:rPr lang="en-US" err="1">
                <a:solidFill>
                  <a:schemeClr val="bg1"/>
                </a:solidFill>
              </a:rPr>
              <a:t>som</a:t>
            </a:r>
            <a:r>
              <a:rPr lang="en-US">
                <a:solidFill>
                  <a:schemeClr val="bg1"/>
                </a:solidFill>
              </a:rPr>
              <a:t> min </a:t>
            </a:r>
            <a:r>
              <a:rPr lang="en-US" err="1">
                <a:solidFill>
                  <a:schemeClr val="bg1"/>
                </a:solidFill>
              </a:rPr>
              <a:t>viktigste</a:t>
            </a:r>
            <a:r>
              <a:rPr lang="en-US">
                <a:solidFill>
                  <a:schemeClr val="bg1"/>
                </a:solidFill>
              </a:rPr>
              <a:t> </a:t>
            </a:r>
            <a:r>
              <a:rPr lang="en-US" err="1">
                <a:solidFill>
                  <a:schemeClr val="bg1"/>
                </a:solidFill>
              </a:rPr>
              <a:t>oppgave</a:t>
            </a:r>
            <a:r>
              <a:rPr lang="en-US">
                <a:solidFill>
                  <a:schemeClr val="bg1"/>
                </a:solidFill>
              </a:rPr>
              <a:t> å </a:t>
            </a:r>
            <a:r>
              <a:rPr lang="en-US" err="1">
                <a:solidFill>
                  <a:schemeClr val="bg1"/>
                </a:solidFill>
              </a:rPr>
              <a:t>få</a:t>
            </a:r>
            <a:r>
              <a:rPr lang="en-US">
                <a:solidFill>
                  <a:schemeClr val="bg1"/>
                </a:solidFill>
              </a:rPr>
              <a:t> </a:t>
            </a:r>
            <a:r>
              <a:rPr lang="en-US" err="1">
                <a:solidFill>
                  <a:schemeClr val="bg1"/>
                </a:solidFill>
              </a:rPr>
              <a:t>elevene</a:t>
            </a:r>
            <a:r>
              <a:rPr lang="en-US">
                <a:solidFill>
                  <a:schemeClr val="bg1"/>
                </a:solidFill>
              </a:rPr>
              <a:t> </a:t>
            </a:r>
            <a:r>
              <a:rPr lang="en-US" err="1">
                <a:solidFill>
                  <a:schemeClr val="bg1"/>
                </a:solidFill>
              </a:rPr>
              <a:t>ut</a:t>
            </a:r>
            <a:r>
              <a:rPr lang="en-US">
                <a:solidFill>
                  <a:schemeClr val="bg1"/>
                </a:solidFill>
              </a:rPr>
              <a:t> av </a:t>
            </a:r>
            <a:r>
              <a:rPr lang="en-US" err="1">
                <a:solidFill>
                  <a:schemeClr val="bg1"/>
                </a:solidFill>
              </a:rPr>
              <a:t>grubleriene</a:t>
            </a:r>
            <a:r>
              <a:rPr lang="en-US">
                <a:solidFill>
                  <a:schemeClr val="bg1"/>
                </a:solidFill>
              </a:rPr>
              <a:t> </a:t>
            </a:r>
            <a:r>
              <a:rPr lang="en-US" err="1">
                <a:solidFill>
                  <a:schemeClr val="bg1"/>
                </a:solidFill>
              </a:rPr>
              <a:t>som</a:t>
            </a:r>
            <a:r>
              <a:rPr lang="en-US">
                <a:solidFill>
                  <a:schemeClr val="bg1"/>
                </a:solidFill>
              </a:rPr>
              <a:t> er </a:t>
            </a:r>
            <a:r>
              <a:rPr lang="en-US" err="1">
                <a:solidFill>
                  <a:schemeClr val="bg1"/>
                </a:solidFill>
              </a:rPr>
              <a:t>så</a:t>
            </a:r>
            <a:r>
              <a:rPr lang="en-US">
                <a:solidFill>
                  <a:schemeClr val="bg1"/>
                </a:solidFill>
              </a:rPr>
              <a:t> </a:t>
            </a:r>
            <a:r>
              <a:rPr lang="en-US" err="1">
                <a:solidFill>
                  <a:schemeClr val="bg1"/>
                </a:solidFill>
              </a:rPr>
              <a:t>typisk</a:t>
            </a:r>
            <a:r>
              <a:rPr lang="en-US">
                <a:solidFill>
                  <a:schemeClr val="bg1"/>
                </a:solidFill>
              </a:rPr>
              <a:t> for den </a:t>
            </a:r>
            <a:r>
              <a:rPr lang="en-US" err="1">
                <a:solidFill>
                  <a:schemeClr val="bg1"/>
                </a:solidFill>
              </a:rPr>
              <a:t>alderen</a:t>
            </a:r>
            <a:r>
              <a:rPr lang="en-US">
                <a:solidFill>
                  <a:schemeClr val="bg1"/>
                </a:solidFill>
              </a:rPr>
              <a:t>, der </a:t>
            </a:r>
            <a:r>
              <a:rPr lang="en-US" err="1">
                <a:solidFill>
                  <a:schemeClr val="bg1"/>
                </a:solidFill>
              </a:rPr>
              <a:t>egne</a:t>
            </a:r>
            <a:r>
              <a:rPr lang="en-US">
                <a:solidFill>
                  <a:schemeClr val="bg1"/>
                </a:solidFill>
              </a:rPr>
              <a:t> </a:t>
            </a:r>
            <a:r>
              <a:rPr lang="en-US" err="1">
                <a:solidFill>
                  <a:schemeClr val="bg1"/>
                </a:solidFill>
              </a:rPr>
              <a:t>følelser</a:t>
            </a:r>
            <a:r>
              <a:rPr lang="en-US">
                <a:solidFill>
                  <a:schemeClr val="bg1"/>
                </a:solidFill>
              </a:rPr>
              <a:t> </a:t>
            </a:r>
            <a:r>
              <a:rPr lang="en-US" err="1">
                <a:solidFill>
                  <a:schemeClr val="bg1"/>
                </a:solidFill>
              </a:rPr>
              <a:t>blir</a:t>
            </a:r>
            <a:r>
              <a:rPr lang="en-US">
                <a:solidFill>
                  <a:schemeClr val="bg1"/>
                </a:solidFill>
              </a:rPr>
              <a:t> det </a:t>
            </a:r>
            <a:r>
              <a:rPr lang="en-US" err="1">
                <a:solidFill>
                  <a:schemeClr val="bg1"/>
                </a:solidFill>
              </a:rPr>
              <a:t>verden</a:t>
            </a:r>
            <a:r>
              <a:rPr lang="en-US">
                <a:solidFill>
                  <a:schemeClr val="bg1"/>
                </a:solidFill>
              </a:rPr>
              <a:t> </a:t>
            </a:r>
            <a:r>
              <a:rPr lang="en-US" err="1">
                <a:solidFill>
                  <a:schemeClr val="bg1"/>
                </a:solidFill>
              </a:rPr>
              <a:t>kretser</a:t>
            </a:r>
            <a:r>
              <a:rPr lang="en-US">
                <a:solidFill>
                  <a:schemeClr val="bg1"/>
                </a:solidFill>
              </a:rPr>
              <a:t> </a:t>
            </a:r>
            <a:r>
              <a:rPr lang="en-US" err="1">
                <a:solidFill>
                  <a:schemeClr val="bg1"/>
                </a:solidFill>
              </a:rPr>
              <a:t>rundt</a:t>
            </a:r>
            <a:r>
              <a:rPr lang="en-US">
                <a:solidFill>
                  <a:schemeClr val="bg1"/>
                </a:solidFill>
              </a:rPr>
              <a:t>. Om </a:t>
            </a:r>
            <a:r>
              <a:rPr lang="en-US" err="1">
                <a:solidFill>
                  <a:schemeClr val="bg1"/>
                </a:solidFill>
              </a:rPr>
              <a:t>jeg</a:t>
            </a:r>
            <a:r>
              <a:rPr lang="en-US">
                <a:solidFill>
                  <a:schemeClr val="bg1"/>
                </a:solidFill>
              </a:rPr>
              <a:t> </a:t>
            </a:r>
            <a:r>
              <a:rPr lang="en-US" err="1">
                <a:solidFill>
                  <a:schemeClr val="bg1"/>
                </a:solidFill>
              </a:rPr>
              <a:t>kan</a:t>
            </a:r>
            <a:r>
              <a:rPr lang="en-US">
                <a:solidFill>
                  <a:schemeClr val="bg1"/>
                </a:solidFill>
              </a:rPr>
              <a:t> tenne </a:t>
            </a:r>
            <a:r>
              <a:rPr lang="en-US" err="1">
                <a:solidFill>
                  <a:schemeClr val="bg1"/>
                </a:solidFill>
              </a:rPr>
              <a:t>en</a:t>
            </a:r>
            <a:r>
              <a:rPr lang="en-US">
                <a:solidFill>
                  <a:schemeClr val="bg1"/>
                </a:solidFill>
              </a:rPr>
              <a:t> </a:t>
            </a:r>
            <a:r>
              <a:rPr lang="en-US" err="1">
                <a:solidFill>
                  <a:schemeClr val="bg1"/>
                </a:solidFill>
              </a:rPr>
              <a:t>gnist</a:t>
            </a:r>
            <a:r>
              <a:rPr lang="en-US">
                <a:solidFill>
                  <a:schemeClr val="bg1"/>
                </a:solidFill>
              </a:rPr>
              <a:t>, </a:t>
            </a:r>
            <a:r>
              <a:rPr lang="en-US" err="1">
                <a:solidFill>
                  <a:schemeClr val="bg1"/>
                </a:solidFill>
              </a:rPr>
              <a:t>vekke</a:t>
            </a:r>
            <a:r>
              <a:rPr lang="en-US">
                <a:solidFill>
                  <a:schemeClr val="bg1"/>
                </a:solidFill>
              </a:rPr>
              <a:t> interesse for </a:t>
            </a:r>
            <a:r>
              <a:rPr lang="en-US" err="1">
                <a:solidFill>
                  <a:schemeClr val="bg1"/>
                </a:solidFill>
              </a:rPr>
              <a:t>noe</a:t>
            </a:r>
            <a:r>
              <a:rPr lang="en-US">
                <a:solidFill>
                  <a:schemeClr val="bg1"/>
                </a:solidFill>
              </a:rPr>
              <a:t> </a:t>
            </a:r>
            <a:r>
              <a:rPr lang="en-US" err="1">
                <a:solidFill>
                  <a:schemeClr val="bg1"/>
                </a:solidFill>
              </a:rPr>
              <a:t>utenfor</a:t>
            </a:r>
            <a:r>
              <a:rPr lang="en-US">
                <a:solidFill>
                  <a:schemeClr val="bg1"/>
                </a:solidFill>
              </a:rPr>
              <a:t> </a:t>
            </a:r>
            <a:r>
              <a:rPr lang="en-US" err="1">
                <a:solidFill>
                  <a:schemeClr val="bg1"/>
                </a:solidFill>
              </a:rPr>
              <a:t>en</a:t>
            </a:r>
            <a:r>
              <a:rPr lang="en-US">
                <a:solidFill>
                  <a:schemeClr val="bg1"/>
                </a:solidFill>
              </a:rPr>
              <a:t> </a:t>
            </a:r>
            <a:r>
              <a:rPr lang="en-US" err="1">
                <a:solidFill>
                  <a:schemeClr val="bg1"/>
                </a:solidFill>
              </a:rPr>
              <a:t>selv</a:t>
            </a:r>
            <a:r>
              <a:rPr lang="en-US">
                <a:solidFill>
                  <a:schemeClr val="bg1"/>
                </a:solidFill>
              </a:rPr>
              <a:t> – </a:t>
            </a:r>
            <a:r>
              <a:rPr lang="en-US" err="1">
                <a:solidFill>
                  <a:schemeClr val="bg1"/>
                </a:solidFill>
              </a:rPr>
              <a:t>litteratur</a:t>
            </a:r>
            <a:r>
              <a:rPr lang="en-US">
                <a:solidFill>
                  <a:schemeClr val="bg1"/>
                </a:solidFill>
              </a:rPr>
              <a:t>, </a:t>
            </a:r>
            <a:r>
              <a:rPr lang="en-US" err="1">
                <a:solidFill>
                  <a:schemeClr val="bg1"/>
                </a:solidFill>
              </a:rPr>
              <a:t>politikk</a:t>
            </a:r>
            <a:r>
              <a:rPr lang="en-US">
                <a:solidFill>
                  <a:schemeClr val="bg1"/>
                </a:solidFill>
              </a:rPr>
              <a:t>, </a:t>
            </a:r>
            <a:r>
              <a:rPr lang="en-US" err="1">
                <a:solidFill>
                  <a:schemeClr val="bg1"/>
                </a:solidFill>
              </a:rPr>
              <a:t>verden</a:t>
            </a:r>
            <a:r>
              <a:rPr lang="en-US">
                <a:solidFill>
                  <a:schemeClr val="bg1"/>
                </a:solidFill>
              </a:rPr>
              <a:t>, </a:t>
            </a:r>
            <a:r>
              <a:rPr lang="en-US" err="1">
                <a:solidFill>
                  <a:schemeClr val="bg1"/>
                </a:solidFill>
              </a:rPr>
              <a:t>hva</a:t>
            </a:r>
            <a:r>
              <a:rPr lang="en-US">
                <a:solidFill>
                  <a:schemeClr val="bg1"/>
                </a:solidFill>
              </a:rPr>
              <a:t> </a:t>
            </a:r>
            <a:r>
              <a:rPr lang="en-US" err="1">
                <a:solidFill>
                  <a:schemeClr val="bg1"/>
                </a:solidFill>
              </a:rPr>
              <a:t>som</a:t>
            </a:r>
            <a:r>
              <a:rPr lang="en-US">
                <a:solidFill>
                  <a:schemeClr val="bg1"/>
                </a:solidFill>
              </a:rPr>
              <a:t> </a:t>
            </a:r>
            <a:r>
              <a:rPr lang="en-US" err="1">
                <a:solidFill>
                  <a:schemeClr val="bg1"/>
                </a:solidFill>
              </a:rPr>
              <a:t>helst</a:t>
            </a:r>
            <a:r>
              <a:rPr lang="en-US">
                <a:solidFill>
                  <a:schemeClr val="bg1"/>
                </a:solidFill>
              </a:rPr>
              <a:t> – </a:t>
            </a:r>
            <a:r>
              <a:rPr lang="en-US" err="1">
                <a:solidFill>
                  <a:schemeClr val="bg1"/>
                </a:solidFill>
              </a:rPr>
              <a:t>har</a:t>
            </a:r>
            <a:r>
              <a:rPr lang="en-US">
                <a:solidFill>
                  <a:schemeClr val="bg1"/>
                </a:solidFill>
              </a:rPr>
              <a:t> </a:t>
            </a:r>
            <a:r>
              <a:rPr lang="en-US" err="1">
                <a:solidFill>
                  <a:schemeClr val="bg1"/>
                </a:solidFill>
              </a:rPr>
              <a:t>jeg</a:t>
            </a:r>
            <a:r>
              <a:rPr lang="en-US">
                <a:solidFill>
                  <a:schemeClr val="bg1"/>
                </a:solidFill>
              </a:rPr>
              <a:t> </a:t>
            </a:r>
            <a:r>
              <a:rPr lang="en-US" err="1">
                <a:solidFill>
                  <a:schemeClr val="bg1"/>
                </a:solidFill>
              </a:rPr>
              <a:t>gjort</a:t>
            </a:r>
            <a:r>
              <a:rPr lang="en-US">
                <a:solidFill>
                  <a:schemeClr val="bg1"/>
                </a:solidFill>
              </a:rPr>
              <a:t> </a:t>
            </a:r>
            <a:r>
              <a:rPr lang="en-US" err="1">
                <a:solidFill>
                  <a:schemeClr val="bg1"/>
                </a:solidFill>
              </a:rPr>
              <a:t>jobben</a:t>
            </a:r>
            <a:r>
              <a:rPr lang="en-US">
                <a:solidFill>
                  <a:schemeClr val="bg1"/>
                </a:solidFill>
              </a:rPr>
              <a:t> min»</a:t>
            </a:r>
            <a:br>
              <a:rPr lang="en-US">
                <a:solidFill>
                  <a:schemeClr val="bg1"/>
                </a:solidFill>
              </a:rPr>
            </a:br>
            <a:br>
              <a:rPr lang="en-US">
                <a:solidFill>
                  <a:schemeClr val="bg1"/>
                </a:solidFill>
              </a:rPr>
            </a:br>
            <a:r>
              <a:rPr lang="en-US" sz="1800">
                <a:solidFill>
                  <a:schemeClr val="bg1"/>
                </a:solidFill>
              </a:rPr>
              <a:t>(Jørg Arne Jørgensen, </a:t>
            </a:r>
            <a:r>
              <a:rPr lang="en-US" sz="1800" err="1">
                <a:solidFill>
                  <a:schemeClr val="bg1"/>
                </a:solidFill>
              </a:rPr>
              <a:t>lektor</a:t>
            </a:r>
            <a:r>
              <a:rPr lang="en-US" sz="1800">
                <a:solidFill>
                  <a:schemeClr val="bg1"/>
                </a:solidFill>
              </a:rPr>
              <a:t> og </a:t>
            </a:r>
            <a:r>
              <a:rPr lang="en-US" sz="1800" err="1">
                <a:solidFill>
                  <a:schemeClr val="bg1"/>
                </a:solidFill>
              </a:rPr>
              <a:t>religionsdidaktiker</a:t>
            </a:r>
            <a:r>
              <a:rPr lang="en-US" sz="1800">
                <a:solidFill>
                  <a:schemeClr val="bg1"/>
                </a:solidFill>
              </a:rPr>
              <a:t>, Stavanger </a:t>
            </a:r>
            <a:r>
              <a:rPr lang="en-US" sz="1800" err="1">
                <a:solidFill>
                  <a:schemeClr val="bg1"/>
                </a:solidFill>
              </a:rPr>
              <a:t>Aftenblad</a:t>
            </a:r>
            <a:r>
              <a:rPr lang="en-US" sz="1800">
                <a:solidFill>
                  <a:schemeClr val="bg1"/>
                </a:solidFill>
              </a:rPr>
              <a:t>, 12. </a:t>
            </a:r>
            <a:r>
              <a:rPr lang="en-US" sz="1800" err="1">
                <a:solidFill>
                  <a:schemeClr val="bg1"/>
                </a:solidFill>
              </a:rPr>
              <a:t>oktober</a:t>
            </a:r>
            <a:r>
              <a:rPr lang="en-US" sz="1800">
                <a:solidFill>
                  <a:schemeClr val="bg1"/>
                </a:solidFill>
              </a:rPr>
              <a:t> 2019)</a:t>
            </a:r>
            <a:endParaRPr lang="nb-NO">
              <a:solidFill>
                <a:schemeClr val="bg1"/>
              </a:solidFill>
            </a:endParaRPr>
          </a:p>
        </p:txBody>
      </p:sp>
    </p:spTree>
    <p:extLst>
      <p:ext uri="{BB962C8B-B14F-4D97-AF65-F5344CB8AC3E}">
        <p14:creationId xmlns:p14="http://schemas.microsoft.com/office/powerpoint/2010/main" val="325986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EBEF499D-0067-A6C5-1215-023F1B3CE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B4265CB-FCB7-412E-8CA2-F8014D692050}"/>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6664D235-16C2-DFD4-5EC5-D6B6B0279F4D}"/>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solidFill>
                  <a:schemeClr val="bg2"/>
                </a:solidFill>
              </a:rPr>
              <a:t>Bakgrunn for folkehelse og livsmestring</a:t>
            </a:r>
          </a:p>
          <a:p>
            <a:pPr marL="514350" indent="-514350">
              <a:buFont typeface="+mj-lt"/>
              <a:buAutoNum type="arabicPeriod"/>
            </a:pPr>
            <a:r>
              <a:rPr lang="nb-NO" sz="2400"/>
              <a:t>Tidligere psykisk helsetiltak i skoler</a:t>
            </a:r>
          </a:p>
          <a:p>
            <a:pPr marL="514350" indent="-514350">
              <a:buFont typeface="+mj-lt"/>
              <a:buAutoNum type="arabicPeriod"/>
            </a:pPr>
            <a:r>
              <a:rPr lang="nb-NO" sz="2400">
                <a:solidFill>
                  <a:schemeClr val="bg2"/>
                </a:solidFill>
              </a:rPr>
              <a:t>Hvordan er folkehelse og livsmestring implementert i Norge?</a:t>
            </a:r>
          </a:p>
          <a:p>
            <a:pPr marL="971550" lvl="1" indent="-346075">
              <a:buFont typeface="+mj-lt"/>
              <a:buAutoNum type="alphaLcParenR"/>
            </a:pPr>
            <a:r>
              <a:rPr lang="nb-NO" sz="2000">
                <a:solidFill>
                  <a:schemeClr val="bg2"/>
                </a:solidFill>
              </a:rPr>
              <a:t>Andres forskning</a:t>
            </a:r>
          </a:p>
          <a:p>
            <a:pPr marL="971550" lvl="1" indent="-346075">
              <a:buFont typeface="+mj-lt"/>
              <a:buAutoNum type="alphaLcParenR"/>
            </a:pPr>
            <a:r>
              <a:rPr lang="nb-NO" sz="2000">
                <a:solidFill>
                  <a:schemeClr val="bg2"/>
                </a:solidFill>
              </a:rPr>
              <a:t>LIFE/HeaLS</a:t>
            </a:r>
          </a:p>
          <a:p>
            <a:pPr marL="514350" indent="-514350">
              <a:buAutoNum type="arabicPeriod"/>
            </a:pPr>
            <a:r>
              <a:rPr lang="nb-NO" sz="2400">
                <a:solidFill>
                  <a:schemeClr val="bg2"/>
                </a:solidFill>
              </a:rPr>
              <a:t>Refleksjonsopplegg og oppfølgingsstudie</a:t>
            </a:r>
            <a:endParaRPr lang="nb-NO" sz="2400">
              <a:solidFill>
                <a:schemeClr val="bg2"/>
              </a:solidFill>
              <a:ea typeface="Calibri"/>
              <a:cs typeface="Calibri"/>
            </a:endParaRPr>
          </a:p>
        </p:txBody>
      </p:sp>
    </p:spTree>
    <p:extLst>
      <p:ext uri="{BB962C8B-B14F-4D97-AF65-F5344CB8AC3E}">
        <p14:creationId xmlns:p14="http://schemas.microsoft.com/office/powerpoint/2010/main" val="249821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tis arkivbilde med barn, blond, bøker Arkivbilde">
            <a:extLst>
              <a:ext uri="{FF2B5EF4-FFF2-40B4-BE49-F238E27FC236}">
                <a16:creationId xmlns:a16="http://schemas.microsoft.com/office/drawing/2014/main" id="{7265562B-B219-F696-6FD6-D1FBB1DEF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8311"/>
          <a:stretch/>
        </p:blipFill>
        <p:spPr bwMode="auto">
          <a:xfrm>
            <a:off x="7411036"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3057" y="622960"/>
            <a:ext cx="8603199" cy="873376"/>
          </a:xfrm>
        </p:spPr>
        <p:txBody>
          <a:bodyPr>
            <a:normAutofit fontScale="90000"/>
          </a:bodyPr>
          <a:lstStyle/>
          <a:p>
            <a:r>
              <a:rPr lang="nb-NO"/>
              <a:t>Mange prosjekter i skoler med relevans for folkehelse og livsmestring, f.eks. </a:t>
            </a:r>
          </a:p>
        </p:txBody>
      </p:sp>
      <p:sp>
        <p:nvSpPr>
          <p:cNvPr id="3" name="Content Placeholder 2"/>
          <p:cNvSpPr>
            <a:spLocks noGrp="1"/>
          </p:cNvSpPr>
          <p:nvPr>
            <p:ph idx="1"/>
          </p:nvPr>
        </p:nvSpPr>
        <p:spPr>
          <a:xfrm>
            <a:off x="753058" y="1684420"/>
            <a:ext cx="6864424" cy="5108265"/>
          </a:xfrm>
        </p:spPr>
        <p:txBody>
          <a:bodyPr vert="horz" lIns="91440" tIns="45720" rIns="91440" bIns="45720" rtlCol="0" anchor="t">
            <a:noAutofit/>
          </a:bodyPr>
          <a:lstStyle/>
          <a:p>
            <a:r>
              <a:rPr lang="nb-NO" sz="1400">
                <a:ea typeface="Calibri"/>
                <a:cs typeface="Calibri"/>
              </a:rPr>
              <a:t>Robust (Læringsmiljøsenteret)</a:t>
            </a:r>
            <a:endParaRPr lang="nb-NO" sz="1400"/>
          </a:p>
          <a:p>
            <a:r>
              <a:rPr lang="nb-NO" sz="1400">
                <a:ea typeface="Calibri"/>
                <a:cs typeface="Calibri"/>
              </a:rPr>
              <a:t>Livsmestring i norske klasserom – LINK (RVTS Sør)</a:t>
            </a:r>
            <a:endParaRPr lang="nb-NO" sz="1400"/>
          </a:p>
          <a:p>
            <a:r>
              <a:rPr lang="nb-NO" sz="1400">
                <a:ea typeface="Calibri"/>
                <a:cs typeface="Calibri"/>
              </a:rPr>
              <a:t>Timen Livet (Forandringsfabrikken)</a:t>
            </a:r>
            <a:endParaRPr lang="nb-NO" sz="1400"/>
          </a:p>
          <a:p>
            <a:r>
              <a:rPr lang="nb-NO" sz="1400">
                <a:ea typeface="Calibri"/>
                <a:cs typeface="Calibri"/>
              </a:rPr>
              <a:t>YAM (Mental helse)</a:t>
            </a:r>
            <a:endParaRPr lang="nb-NO" sz="1400"/>
          </a:p>
          <a:p>
            <a:r>
              <a:rPr lang="nb-NO" sz="1400"/>
              <a:t>Tankekraft (FHI, Østfold, </a:t>
            </a:r>
            <a:r>
              <a:rPr lang="nb-NO" sz="1400" err="1"/>
              <a:t>vdg</a:t>
            </a:r>
            <a:r>
              <a:rPr lang="nb-NO" sz="1400"/>
              <a:t> skoler)</a:t>
            </a:r>
            <a:endParaRPr lang="nb-NO" sz="1400">
              <a:ea typeface="Calibri"/>
              <a:cs typeface="Calibri"/>
            </a:endParaRPr>
          </a:p>
          <a:p>
            <a:r>
              <a:rPr lang="nb-NO" sz="1400" i="1"/>
              <a:t>#psyktnormalt </a:t>
            </a:r>
            <a:r>
              <a:rPr lang="nb-NO" sz="1400"/>
              <a:t>(Modum Bad)</a:t>
            </a:r>
            <a:endParaRPr lang="nb-NO" sz="1400">
              <a:ea typeface="Calibri"/>
              <a:cs typeface="Calibri"/>
            </a:endParaRPr>
          </a:p>
          <a:p>
            <a:r>
              <a:rPr lang="nb-NO" sz="1400"/>
              <a:t>VIP (Vestre Viken, Nasjonalt, </a:t>
            </a:r>
            <a:r>
              <a:rPr lang="nb-NO" sz="1400" err="1"/>
              <a:t>vdg</a:t>
            </a:r>
            <a:r>
              <a:rPr lang="nb-NO" sz="1400"/>
              <a:t> skoler)</a:t>
            </a:r>
            <a:endParaRPr lang="nb-NO" sz="1400">
              <a:ea typeface="Calibri"/>
              <a:cs typeface="Calibri"/>
            </a:endParaRPr>
          </a:p>
          <a:p>
            <a:r>
              <a:rPr lang="nb-NO" sz="1400"/>
              <a:t>Venn1 (Mental helse)</a:t>
            </a:r>
            <a:endParaRPr lang="nb-NO" sz="1400">
              <a:ea typeface="Calibri"/>
              <a:cs typeface="Calibri"/>
            </a:endParaRPr>
          </a:p>
          <a:p>
            <a:r>
              <a:rPr lang="nb-NO" sz="1400" err="1"/>
              <a:t>Olweusprogrammet</a:t>
            </a:r>
            <a:r>
              <a:rPr lang="nb-NO" sz="1400"/>
              <a:t> (</a:t>
            </a:r>
            <a:r>
              <a:rPr lang="nb-NO" sz="1400" err="1"/>
              <a:t>Uni</a:t>
            </a:r>
            <a:r>
              <a:rPr lang="nb-NO" sz="1400"/>
              <a:t> Research)</a:t>
            </a:r>
            <a:endParaRPr lang="nb-NO" sz="1400">
              <a:ea typeface="Calibri"/>
              <a:cs typeface="Calibri"/>
            </a:endParaRPr>
          </a:p>
          <a:p>
            <a:r>
              <a:rPr lang="nb-NO" sz="1400"/>
              <a:t>Drømmeskolen (Voksne for barn)</a:t>
            </a:r>
            <a:endParaRPr lang="nb-NO" sz="1400">
              <a:ea typeface="Calibri"/>
              <a:cs typeface="Calibri"/>
            </a:endParaRPr>
          </a:p>
          <a:p>
            <a:r>
              <a:rPr lang="nb-NO" sz="1400" err="1"/>
              <a:t>Zippys</a:t>
            </a:r>
            <a:r>
              <a:rPr lang="nb-NO" sz="1400"/>
              <a:t> venner (Voksne for barn)</a:t>
            </a:r>
            <a:endParaRPr lang="nb-NO" sz="1400">
              <a:ea typeface="Calibri"/>
              <a:cs typeface="Calibri"/>
            </a:endParaRPr>
          </a:p>
          <a:p>
            <a:r>
              <a:rPr lang="nb-NO" sz="1400"/>
              <a:t>POFU (Psykologistudenter)</a:t>
            </a:r>
            <a:endParaRPr lang="nb-NO" sz="1400">
              <a:ea typeface="Calibri"/>
              <a:cs typeface="Calibri"/>
            </a:endParaRPr>
          </a:p>
          <a:p>
            <a:r>
              <a:rPr lang="nb-NO" sz="1400"/>
              <a:t>Mestrende barn (R-</a:t>
            </a:r>
            <a:r>
              <a:rPr lang="nb-NO" sz="1400" err="1"/>
              <a:t>bup</a:t>
            </a:r>
            <a:r>
              <a:rPr lang="nb-NO" sz="1400"/>
              <a:t>)</a:t>
            </a:r>
            <a:endParaRPr lang="nb-NO" sz="1400">
              <a:ea typeface="Calibri"/>
              <a:cs typeface="Calibri"/>
            </a:endParaRPr>
          </a:p>
          <a:p>
            <a:r>
              <a:rPr lang="nb-NO" sz="1400"/>
              <a:t>Livsmestring på timeplanen (Trondheim / NTNU)</a:t>
            </a:r>
            <a:endParaRPr lang="nb-NO" sz="1400">
              <a:ea typeface="Calibri"/>
              <a:cs typeface="Calibri"/>
            </a:endParaRPr>
          </a:p>
          <a:p>
            <a:r>
              <a:rPr lang="nb-NO" sz="1400"/>
              <a:t>Tuning in to Kids i Skolen (UiO, Oslo)</a:t>
            </a:r>
            <a:endParaRPr lang="nb-NO" sz="1400">
              <a:ea typeface="Calibri"/>
              <a:cs typeface="Calibri"/>
            </a:endParaRPr>
          </a:p>
        </p:txBody>
      </p:sp>
    </p:spTree>
    <p:extLst>
      <p:ext uri="{BB962C8B-B14F-4D97-AF65-F5344CB8AC3E}">
        <p14:creationId xmlns:p14="http://schemas.microsoft.com/office/powerpoint/2010/main" val="35337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BC56-ED17-4C9E-804D-39ED19B116C9}"/>
              </a:ext>
            </a:extLst>
          </p:cNvPr>
          <p:cNvSpPr>
            <a:spLocks noGrp="1"/>
          </p:cNvSpPr>
          <p:nvPr>
            <p:ph type="title"/>
          </p:nvPr>
        </p:nvSpPr>
        <p:spPr>
          <a:xfrm>
            <a:off x="573157" y="365125"/>
            <a:ext cx="11191460" cy="1345441"/>
          </a:xfrm>
        </p:spPr>
        <p:txBody>
          <a:bodyPr/>
          <a:lstStyle/>
          <a:p>
            <a:r>
              <a:rPr lang="nb-NO">
                <a:latin typeface="Calibri Light"/>
                <a:ea typeface="Calibri Light"/>
                <a:cs typeface="Times New Roman"/>
              </a:rPr>
              <a:t>Evaluering av psykisk helsetiltak/programmer i skoler</a:t>
            </a:r>
            <a:endParaRPr lang="nb-NO">
              <a:latin typeface="Calibri Light"/>
              <a:ea typeface="Calibri Light"/>
              <a:cs typeface="Calibri Light" panose="020F0302020204030204"/>
            </a:endParaRPr>
          </a:p>
        </p:txBody>
      </p:sp>
      <p:sp>
        <p:nvSpPr>
          <p:cNvPr id="3" name="Content Placeholder 2">
            <a:extLst>
              <a:ext uri="{FF2B5EF4-FFF2-40B4-BE49-F238E27FC236}">
                <a16:creationId xmlns:a16="http://schemas.microsoft.com/office/drawing/2014/main" id="{B03EFE6D-3BA5-4221-BFC6-2ADD56C7C964}"/>
              </a:ext>
            </a:extLst>
          </p:cNvPr>
          <p:cNvSpPr>
            <a:spLocks noGrp="1"/>
          </p:cNvSpPr>
          <p:nvPr>
            <p:ph idx="1"/>
          </p:nvPr>
        </p:nvSpPr>
        <p:spPr/>
        <p:txBody>
          <a:bodyPr vert="horz" lIns="91440" tIns="45720" rIns="91440" bIns="45720" rtlCol="0" anchor="t">
            <a:normAutofit/>
          </a:bodyPr>
          <a:lstStyle/>
          <a:p>
            <a:r>
              <a:rPr lang="nb-NO" sz="3600">
                <a:cs typeface="Times New Roman"/>
              </a:rPr>
              <a:t>Sosialt og emosjonelt helsefremmende/forebyggende tiltak for alle i skolen har positive effekter på psykisk helse:</a:t>
            </a:r>
          </a:p>
          <a:p>
            <a:pPr lvl="1"/>
            <a:r>
              <a:rPr lang="nb-NO" sz="3200">
                <a:cs typeface="Times New Roman"/>
              </a:rPr>
              <a:t>Gjennomgang av 74 metastudier av 1100 forebyggende tiltak med 490 000 ungdommer </a:t>
            </a:r>
            <a:r>
              <a:rPr lang="nb-NO" sz="1800">
                <a:cs typeface="Times New Roman"/>
              </a:rPr>
              <a:t>(</a:t>
            </a:r>
            <a:r>
              <a:rPr lang="nb-NO" sz="1800" err="1">
                <a:cs typeface="Times New Roman"/>
              </a:rPr>
              <a:t>Tanner</a:t>
            </a:r>
            <a:r>
              <a:rPr lang="nb-NO" sz="1800">
                <a:cs typeface="Times New Roman"/>
              </a:rPr>
              <a:t>-Smith m.fl., 2018) </a:t>
            </a:r>
          </a:p>
          <a:p>
            <a:pPr lvl="2"/>
            <a:r>
              <a:rPr lang="nb-NO" sz="2800">
                <a:cs typeface="Times New Roman"/>
              </a:rPr>
              <a:t>De fleste programtyper har effekt</a:t>
            </a:r>
          </a:p>
          <a:p>
            <a:pPr lvl="2"/>
            <a:endParaRPr lang="nb-NO" sz="2800"/>
          </a:p>
          <a:p>
            <a:endParaRPr lang="nb-NO" sz="2000"/>
          </a:p>
        </p:txBody>
      </p:sp>
      <p:pic>
        <p:nvPicPr>
          <p:cNvPr id="4" name="Picture 3" descr="A black text on a white background&#10;&#10;AI-generated content may be incorrect.">
            <a:extLst>
              <a:ext uri="{FF2B5EF4-FFF2-40B4-BE49-F238E27FC236}">
                <a16:creationId xmlns:a16="http://schemas.microsoft.com/office/drawing/2014/main" id="{B0BBD20D-B502-5CC8-705E-7C816490C041}"/>
              </a:ext>
            </a:extLst>
          </p:cNvPr>
          <p:cNvPicPr>
            <a:picLocks noChangeAspect="1"/>
          </p:cNvPicPr>
          <p:nvPr/>
        </p:nvPicPr>
        <p:blipFill>
          <a:blip r:embed="rId3"/>
          <a:stretch>
            <a:fillRect/>
          </a:stretch>
        </p:blipFill>
        <p:spPr>
          <a:xfrm>
            <a:off x="5234702" y="4997546"/>
            <a:ext cx="6955444" cy="1859737"/>
          </a:xfrm>
          <a:prstGeom prst="rect">
            <a:avLst/>
          </a:prstGeom>
        </p:spPr>
      </p:pic>
    </p:spTree>
    <p:extLst>
      <p:ext uri="{BB962C8B-B14F-4D97-AF65-F5344CB8AC3E}">
        <p14:creationId xmlns:p14="http://schemas.microsoft.com/office/powerpoint/2010/main" val="1638319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06739" y="830475"/>
            <a:ext cx="10542246" cy="5283410"/>
          </a:xfrm>
        </p:spPr>
        <p:txBody>
          <a:bodyPr vert="horz" lIns="91440" tIns="45720" rIns="91440" bIns="45720" rtlCol="0" anchor="t">
            <a:noAutofit/>
          </a:bodyPr>
          <a:lstStyle/>
          <a:p>
            <a:r>
              <a:rPr lang="nb-NO" sz="3200">
                <a:cs typeface="Times New Roman"/>
              </a:rPr>
              <a:t>Programmene har ofte effekt også på andre områder enn de har fokus på. </a:t>
            </a:r>
            <a:r>
              <a:rPr lang="nb-NO" sz="3200"/>
              <a:t>F.eks.: Metastudie av 82 skolebaserte sosiale og emosjonelle (SEL) studier (97 000 elever) </a:t>
            </a:r>
            <a:r>
              <a:rPr lang="nb-NO" sz="2400"/>
              <a:t>(Taylor m.fl., 2017)</a:t>
            </a:r>
            <a:r>
              <a:rPr lang="nb-NO" sz="3200"/>
              <a:t>:</a:t>
            </a:r>
            <a:endParaRPr lang="nb-NO" sz="3200">
              <a:ea typeface="Calibri"/>
              <a:cs typeface="Calibri"/>
            </a:endParaRPr>
          </a:p>
          <a:p>
            <a:r>
              <a:rPr lang="nb-NO" sz="3200"/>
              <a:t>Effekt på (standardavvik / %):</a:t>
            </a:r>
            <a:endParaRPr lang="nb-NO" sz="3200">
              <a:ea typeface="Calibri"/>
              <a:cs typeface="Calibri"/>
            </a:endParaRPr>
          </a:p>
          <a:p>
            <a:pPr lvl="1"/>
            <a:r>
              <a:rPr lang="nb-NO" sz="2800"/>
              <a:t>SEL ferdigheter: 0.23 / 9%</a:t>
            </a:r>
            <a:endParaRPr lang="nb-NO" sz="2800">
              <a:ea typeface="Calibri"/>
              <a:cs typeface="Calibri"/>
            </a:endParaRPr>
          </a:p>
          <a:p>
            <a:pPr lvl="1"/>
            <a:r>
              <a:rPr lang="nb-NO" sz="2800"/>
              <a:t>SEL holdninger: 0.13 / 5%</a:t>
            </a:r>
            <a:endParaRPr lang="nb-NO" sz="2800">
              <a:ea typeface="Calibri"/>
              <a:cs typeface="Calibri"/>
            </a:endParaRPr>
          </a:p>
          <a:p>
            <a:pPr lvl="1"/>
            <a:r>
              <a:rPr lang="nb-NO" sz="2800"/>
              <a:t>Positiv sosial atferd: 0.13</a:t>
            </a:r>
            <a:endParaRPr lang="nb-NO" sz="2800">
              <a:ea typeface="Calibri"/>
              <a:cs typeface="Calibri"/>
            </a:endParaRPr>
          </a:p>
          <a:p>
            <a:pPr lvl="1"/>
            <a:r>
              <a:rPr lang="nb-NO" sz="2800"/>
              <a:t>Atferdsproblemer: 0.14</a:t>
            </a:r>
            <a:endParaRPr lang="nb-NO" sz="2800">
              <a:ea typeface="Calibri"/>
              <a:cs typeface="Calibri"/>
            </a:endParaRPr>
          </a:p>
          <a:p>
            <a:pPr lvl="1"/>
            <a:r>
              <a:rPr lang="nb-NO" sz="2800"/>
              <a:t>Stress/engstelse: 0.16 / 6%</a:t>
            </a:r>
            <a:endParaRPr lang="nb-NO" sz="2800">
              <a:ea typeface="Calibri"/>
              <a:cs typeface="Calibri"/>
            </a:endParaRPr>
          </a:p>
          <a:p>
            <a:pPr lvl="1"/>
            <a:r>
              <a:rPr lang="nb-NO" sz="2800"/>
              <a:t>Rus: 0.16</a:t>
            </a:r>
            <a:endParaRPr lang="nb-NO" sz="2800">
              <a:ea typeface="Calibri"/>
              <a:cs typeface="Calibri"/>
            </a:endParaRPr>
          </a:p>
          <a:p>
            <a:pPr lvl="1"/>
            <a:r>
              <a:rPr lang="nb-NO" sz="2800"/>
              <a:t>Karakterer: 0.33 / 13%</a:t>
            </a:r>
            <a:endParaRPr lang="nb-NO" sz="2800">
              <a:ea typeface="Calibri"/>
              <a:cs typeface="Calibri"/>
            </a:endParaRPr>
          </a:p>
          <a:p>
            <a:pPr lvl="1"/>
            <a:endParaRPr lang="nb-NO" sz="2800">
              <a:ea typeface="Calibri"/>
              <a:cs typeface="Calibri"/>
            </a:endParaRPr>
          </a:p>
        </p:txBody>
      </p:sp>
      <p:pic>
        <p:nvPicPr>
          <p:cNvPr id="6" name="Picture 5"/>
          <p:cNvPicPr>
            <a:picLocks noChangeAspect="1"/>
          </p:cNvPicPr>
          <p:nvPr/>
        </p:nvPicPr>
        <p:blipFill>
          <a:blip r:embed="rId3"/>
          <a:stretch>
            <a:fillRect/>
          </a:stretch>
        </p:blipFill>
        <p:spPr>
          <a:xfrm>
            <a:off x="5855888" y="3270176"/>
            <a:ext cx="6337525" cy="3587824"/>
          </a:xfrm>
          <a:prstGeom prst="rect">
            <a:avLst/>
          </a:prstGeom>
        </p:spPr>
      </p:pic>
      <p:sp>
        <p:nvSpPr>
          <p:cNvPr id="3" name="Oval 2">
            <a:extLst>
              <a:ext uri="{FF2B5EF4-FFF2-40B4-BE49-F238E27FC236}">
                <a16:creationId xmlns:a16="http://schemas.microsoft.com/office/drawing/2014/main" id="{0E5484E1-2A47-AF07-B687-130C7C3CC093}"/>
              </a:ext>
            </a:extLst>
          </p:cNvPr>
          <p:cNvSpPr/>
          <p:nvPr/>
        </p:nvSpPr>
        <p:spPr>
          <a:xfrm>
            <a:off x="1285853" y="5355789"/>
            <a:ext cx="3746999" cy="65406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3188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iv prosess 3">
            <a:extLst>
              <a:ext uri="{FF2B5EF4-FFF2-40B4-BE49-F238E27FC236}">
                <a16:creationId xmlns:a16="http://schemas.microsoft.com/office/drawing/2014/main" id="{46825B71-9A82-C05C-2114-95CE9E8BB598}"/>
              </a:ext>
            </a:extLst>
          </p:cNvPr>
          <p:cNvSpPr/>
          <p:nvPr/>
        </p:nvSpPr>
        <p:spPr>
          <a:xfrm>
            <a:off x="3969025" y="2685355"/>
            <a:ext cx="4426225" cy="1828799"/>
          </a:xfrm>
          <a:prstGeom prst="flowChartAlternateProcess">
            <a:avLst/>
          </a:prstGeom>
          <a:solidFill>
            <a:srgbClr val="C0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3BC9F9E2-1F6A-44E6-A6A7-2DC5541BEDB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93058EC-DC5E-44F2-893A-00B856C97D69}"/>
              </a:ext>
            </a:extLst>
          </p:cNvPr>
          <p:cNvSpPr>
            <a:spLocks noGrp="1"/>
          </p:cNvSpPr>
          <p:nvPr>
            <p:ph idx="1"/>
          </p:nvPr>
        </p:nvSpPr>
        <p:spPr>
          <a:xfrm>
            <a:off x="3766929" y="1805747"/>
            <a:ext cx="5095462" cy="3436938"/>
          </a:xfrm>
          <a:solidFill>
            <a:schemeClr val="accent2"/>
          </a:solidFill>
        </p:spPr>
        <p:txBody>
          <a:bodyPr vert="horz" lIns="91440" tIns="45720" rIns="91440" bIns="45720" rtlCol="0" anchor="t">
            <a:normAutofit/>
          </a:bodyPr>
          <a:lstStyle/>
          <a:p>
            <a:pPr marL="0" indent="0" algn="ctr">
              <a:buNone/>
            </a:pPr>
            <a:endParaRPr lang="nb-NO" sz="8000">
              <a:solidFill>
                <a:srgbClr val="FF0000"/>
              </a:solidFill>
            </a:endParaRPr>
          </a:p>
          <a:p>
            <a:pPr marL="0" indent="0" algn="ctr">
              <a:buNone/>
            </a:pPr>
            <a:r>
              <a:rPr lang="nb-NO" sz="7200">
                <a:solidFill>
                  <a:schemeClr val="bg1"/>
                </a:solidFill>
                <a:cs typeface="Times New Roman"/>
              </a:rPr>
              <a:t>MEN..</a:t>
            </a:r>
          </a:p>
        </p:txBody>
      </p:sp>
    </p:spTree>
    <p:extLst>
      <p:ext uri="{BB962C8B-B14F-4D97-AF65-F5344CB8AC3E}">
        <p14:creationId xmlns:p14="http://schemas.microsoft.com/office/powerpoint/2010/main" val="3591688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EBEF499D-0067-A6C5-1215-023F1B3CE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B4265CB-FCB7-412E-8CA2-F8014D692050}"/>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6664D235-16C2-DFD4-5EC5-D6B6B0279F4D}"/>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t>Bakgrunn for folkehelse og livsmestring</a:t>
            </a:r>
          </a:p>
          <a:p>
            <a:pPr marL="514350" indent="-514350">
              <a:buFont typeface="+mj-lt"/>
              <a:buAutoNum type="arabicPeriod"/>
            </a:pPr>
            <a:r>
              <a:rPr lang="nb-NO" sz="2400"/>
              <a:t>Tidligere psykisk helsetiltak i skoler</a:t>
            </a:r>
          </a:p>
          <a:p>
            <a:pPr marL="514350" indent="-514350">
              <a:buFont typeface="+mj-lt"/>
              <a:buAutoNum type="arabicPeriod"/>
            </a:pPr>
            <a:r>
              <a:rPr lang="nb-NO" sz="2400"/>
              <a:t>Hvordan er folkehelse og livsmestring implementert i Norge?</a:t>
            </a:r>
          </a:p>
          <a:p>
            <a:pPr marL="971550" lvl="1" indent="-346075">
              <a:buFont typeface="+mj-lt"/>
              <a:buAutoNum type="alphaLcParenR"/>
            </a:pPr>
            <a:r>
              <a:rPr lang="nb-NO" sz="2000"/>
              <a:t>Andres forskning</a:t>
            </a:r>
          </a:p>
          <a:p>
            <a:pPr marL="971550" lvl="1" indent="-346075">
              <a:buFont typeface="+mj-lt"/>
              <a:buAutoNum type="alphaLcParenR"/>
            </a:pPr>
            <a:r>
              <a:rPr lang="nb-NO" sz="2000"/>
              <a:t>LIFE/HeaLS</a:t>
            </a:r>
          </a:p>
          <a:p>
            <a:pPr marL="514350" indent="-514350">
              <a:buAutoNum type="arabicPeriod"/>
            </a:pPr>
            <a:r>
              <a:rPr lang="nb-NO" sz="2400"/>
              <a:t>Refleksjonsopplegg og oppfølgingsstudie</a:t>
            </a:r>
            <a:endParaRPr lang="nb-NO" sz="2400">
              <a:ea typeface="Calibri"/>
              <a:cs typeface="Calibri"/>
            </a:endParaRPr>
          </a:p>
          <a:p>
            <a:endParaRPr lang="nb-NO" sz="2000">
              <a:latin typeface="Avenir Book" panose="02000503020000020003" pitchFamily="2" charset="0"/>
            </a:endParaRPr>
          </a:p>
        </p:txBody>
      </p:sp>
    </p:spTree>
    <p:extLst>
      <p:ext uri="{BB962C8B-B14F-4D97-AF65-F5344CB8AC3E}">
        <p14:creationId xmlns:p14="http://schemas.microsoft.com/office/powerpoint/2010/main" val="345426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4" name="Rectangle 41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Gratis arkivbilde med elever, innendørs, klasse Arkivbilde">
            <a:extLst>
              <a:ext uri="{FF2B5EF4-FFF2-40B4-BE49-F238E27FC236}">
                <a16:creationId xmlns:a16="http://schemas.microsoft.com/office/drawing/2014/main" id="{F9186C42-8A26-0314-27DF-4053FF267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36" name="Rectangle 41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46235B1-F1CD-4B4F-8C16-24BBD77CF12F}"/>
              </a:ext>
            </a:extLst>
          </p:cNvPr>
          <p:cNvSpPr>
            <a:spLocks noGrp="1"/>
          </p:cNvSpPr>
          <p:nvPr>
            <p:ph idx="1"/>
          </p:nvPr>
        </p:nvSpPr>
        <p:spPr>
          <a:xfrm>
            <a:off x="649921" y="1531272"/>
            <a:ext cx="4671721" cy="4810539"/>
          </a:xfrm>
        </p:spPr>
        <p:txBody>
          <a:bodyPr>
            <a:normAutofit fontScale="92500"/>
          </a:bodyPr>
          <a:lstStyle/>
          <a:p>
            <a:r>
              <a:rPr lang="nb-NO" sz="3200">
                <a:cs typeface="Times New Roman"/>
              </a:rPr>
              <a:t>Effekten avhenger av implementeringskvaliteten </a:t>
            </a:r>
            <a:r>
              <a:rPr lang="nb-NO" sz="1800">
                <a:cs typeface="Times New Roman"/>
              </a:rPr>
              <a:t>(</a:t>
            </a:r>
            <a:r>
              <a:rPr lang="nb-NO" sz="1800" err="1">
                <a:cs typeface="Times New Roman"/>
              </a:rPr>
              <a:t>Durlak</a:t>
            </a:r>
            <a:r>
              <a:rPr lang="nb-NO" sz="1800">
                <a:cs typeface="Times New Roman"/>
              </a:rPr>
              <a:t> m.fl., 2011)</a:t>
            </a:r>
          </a:p>
          <a:p>
            <a:r>
              <a:rPr lang="nb-NO" sz="3200">
                <a:cs typeface="Times New Roman"/>
              </a:rPr>
              <a:t>Sosioemosjonelle tiltak er ofte av begrenset omfang </a:t>
            </a:r>
            <a:r>
              <a:rPr lang="nb-NO" sz="1800">
                <a:cs typeface="Times New Roman"/>
              </a:rPr>
              <a:t>(Werner-Seidler m.fl., 2021)</a:t>
            </a:r>
          </a:p>
          <a:p>
            <a:r>
              <a:rPr lang="nb-NO" sz="3200">
                <a:cs typeface="Times New Roman"/>
              </a:rPr>
              <a:t>Effekten avtar over tid hvis tiltakene ikke fortsetter </a:t>
            </a:r>
            <a:r>
              <a:rPr lang="nb-NO" sz="1800">
                <a:cs typeface="Times New Roman"/>
              </a:rPr>
              <a:t>(Werner-Seidler m.fl., 2021)</a:t>
            </a:r>
            <a:endParaRPr lang="nb-NO" sz="1100"/>
          </a:p>
          <a:p>
            <a:r>
              <a:rPr lang="nb-NO" sz="3200">
                <a:cs typeface="Times New Roman"/>
              </a:rPr>
              <a:t>Størst effekt av fokus på positiv psykisk helse </a:t>
            </a:r>
            <a:r>
              <a:rPr lang="nb-NO" sz="1800">
                <a:cs typeface="Times New Roman"/>
              </a:rPr>
              <a:t>(</a:t>
            </a:r>
            <a:r>
              <a:rPr lang="nb-NO" sz="1800" err="1">
                <a:cs typeface="Times New Roman"/>
              </a:rPr>
              <a:t>Weare</a:t>
            </a:r>
            <a:r>
              <a:rPr lang="nb-NO" sz="1800">
                <a:cs typeface="Times New Roman"/>
              </a:rPr>
              <a:t> &amp; </a:t>
            </a:r>
            <a:r>
              <a:rPr lang="nb-NO" sz="1800" err="1">
                <a:cs typeface="Times New Roman"/>
              </a:rPr>
              <a:t>Nind</a:t>
            </a:r>
            <a:r>
              <a:rPr lang="nb-NO" sz="1800">
                <a:cs typeface="Times New Roman"/>
              </a:rPr>
              <a:t>, 2011)</a:t>
            </a:r>
          </a:p>
        </p:txBody>
      </p:sp>
      <p:sp>
        <p:nvSpPr>
          <p:cNvPr id="4" name="Title 1">
            <a:extLst>
              <a:ext uri="{FF2B5EF4-FFF2-40B4-BE49-F238E27FC236}">
                <a16:creationId xmlns:a16="http://schemas.microsoft.com/office/drawing/2014/main" id="{9448D949-99A6-CA24-AA42-984F61F1A821}"/>
              </a:ext>
            </a:extLst>
          </p:cNvPr>
          <p:cNvSpPr>
            <a:spLocks noGrp="1"/>
          </p:cNvSpPr>
          <p:nvPr>
            <p:ph type="title"/>
          </p:nvPr>
        </p:nvSpPr>
        <p:spPr>
          <a:xfrm>
            <a:off x="573157" y="365125"/>
            <a:ext cx="11191460" cy="799531"/>
          </a:xfrm>
        </p:spPr>
        <p:txBody>
          <a:bodyPr/>
          <a:lstStyle/>
          <a:p>
            <a:r>
              <a:rPr lang="nb-NO">
                <a:latin typeface="Calibri Light"/>
                <a:ea typeface="Calibri Light"/>
                <a:cs typeface="Times New Roman"/>
              </a:rPr>
              <a:t>Implementering er viktig</a:t>
            </a:r>
          </a:p>
        </p:txBody>
      </p:sp>
    </p:spTree>
    <p:extLst>
      <p:ext uri="{BB962C8B-B14F-4D97-AF65-F5344CB8AC3E}">
        <p14:creationId xmlns:p14="http://schemas.microsoft.com/office/powerpoint/2010/main" val="31605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5A86BF2-2271-4092-8EE3-7EFD492C4D46}"/>
              </a:ext>
            </a:extLst>
          </p:cNvPr>
          <p:cNvSpPr>
            <a:spLocks noGrp="1"/>
          </p:cNvSpPr>
          <p:nvPr>
            <p:ph type="title"/>
          </p:nvPr>
        </p:nvSpPr>
        <p:spPr>
          <a:xfrm>
            <a:off x="371479" y="484378"/>
            <a:ext cx="11449041" cy="728133"/>
          </a:xfrm>
          <a:prstGeom prst="rect">
            <a:avLst/>
          </a:prstGeom>
        </p:spPr>
        <p:txBody>
          <a:bodyPr>
            <a:noAutofit/>
          </a:bodyPr>
          <a:lstStyle/>
          <a:p>
            <a:br>
              <a:rPr lang="en-GB" sz="3600" b="1">
                <a:latin typeface="Calibri Light"/>
              </a:rPr>
            </a:br>
            <a:r>
              <a:rPr lang="en-GB" sz="4800" err="1">
                <a:solidFill>
                  <a:schemeClr val="tx1">
                    <a:lumMod val="65000"/>
                    <a:lumOff val="35000"/>
                  </a:schemeClr>
                </a:solidFill>
                <a:latin typeface="Calibri Light"/>
                <a:ea typeface="Calibri Light"/>
                <a:cs typeface="Calibri Light"/>
              </a:rPr>
              <a:t>Skoler</a:t>
            </a:r>
            <a:r>
              <a:rPr lang="en-GB" sz="4800">
                <a:solidFill>
                  <a:schemeClr val="tx1">
                    <a:lumMod val="65000"/>
                    <a:lumOff val="35000"/>
                  </a:schemeClr>
                </a:solidFill>
                <a:latin typeface="Calibri Light"/>
                <a:ea typeface="Calibri Light"/>
                <a:cs typeface="Calibri Light"/>
              </a:rPr>
              <a:t> </a:t>
            </a:r>
            <a:r>
              <a:rPr lang="en-GB" sz="4800" err="1">
                <a:solidFill>
                  <a:schemeClr val="tx1">
                    <a:lumMod val="65000"/>
                    <a:lumOff val="35000"/>
                  </a:schemeClr>
                </a:solidFill>
                <a:latin typeface="Calibri Light"/>
                <a:ea typeface="Calibri Light"/>
                <a:cs typeface="Calibri Light"/>
              </a:rPr>
              <a:t>som</a:t>
            </a:r>
            <a:r>
              <a:rPr lang="en-GB" sz="4800">
                <a:solidFill>
                  <a:schemeClr val="tx1">
                    <a:lumMod val="65000"/>
                    <a:lumOff val="35000"/>
                  </a:schemeClr>
                </a:solidFill>
                <a:latin typeface="Calibri Light"/>
                <a:ea typeface="Calibri Light"/>
                <a:cs typeface="Calibri Light"/>
              </a:rPr>
              <a:t> </a:t>
            </a:r>
            <a:r>
              <a:rPr lang="en-GB" sz="4800" err="1">
                <a:solidFill>
                  <a:schemeClr val="tx1">
                    <a:lumMod val="65000"/>
                    <a:lumOff val="35000"/>
                  </a:schemeClr>
                </a:solidFill>
                <a:latin typeface="Calibri Light"/>
                <a:ea typeface="Calibri Light"/>
                <a:cs typeface="Calibri Light"/>
              </a:rPr>
              <a:t>arenaer</a:t>
            </a:r>
            <a:r>
              <a:rPr lang="en-GB" sz="4800">
                <a:solidFill>
                  <a:schemeClr val="tx1">
                    <a:lumMod val="65000"/>
                    <a:lumOff val="35000"/>
                  </a:schemeClr>
                </a:solidFill>
                <a:latin typeface="Calibri Light"/>
                <a:ea typeface="Calibri Light"/>
                <a:cs typeface="Calibri Light"/>
              </a:rPr>
              <a:t> for </a:t>
            </a:r>
            <a:r>
              <a:rPr lang="en-GB" sz="4800" err="1">
                <a:solidFill>
                  <a:schemeClr val="tx1">
                    <a:lumMod val="65000"/>
                    <a:lumOff val="35000"/>
                  </a:schemeClr>
                </a:solidFill>
                <a:latin typeface="Calibri Light"/>
                <a:ea typeface="Calibri Light"/>
                <a:cs typeface="Calibri Light"/>
              </a:rPr>
              <a:t>helsefremmende</a:t>
            </a:r>
            <a:r>
              <a:rPr lang="en-GB" sz="4800">
                <a:solidFill>
                  <a:schemeClr val="tx1">
                    <a:lumMod val="65000"/>
                    <a:lumOff val="35000"/>
                  </a:schemeClr>
                </a:solidFill>
                <a:latin typeface="Calibri Light"/>
                <a:ea typeface="Calibri Light"/>
                <a:cs typeface="Calibri Light"/>
              </a:rPr>
              <a:t> </a:t>
            </a:r>
            <a:r>
              <a:rPr lang="en-GB" sz="4800" err="1">
                <a:solidFill>
                  <a:schemeClr val="tx1">
                    <a:lumMod val="65000"/>
                    <a:lumOff val="35000"/>
                  </a:schemeClr>
                </a:solidFill>
                <a:latin typeface="Calibri Light"/>
                <a:ea typeface="Calibri Light"/>
                <a:cs typeface="Calibri Light"/>
              </a:rPr>
              <a:t>tiltak</a:t>
            </a:r>
            <a:endParaRPr lang="en-GB" sz="4800">
              <a:solidFill>
                <a:schemeClr val="tx1">
                  <a:lumMod val="65000"/>
                  <a:lumOff val="35000"/>
                </a:schemeClr>
              </a:solidFill>
              <a:latin typeface="Calibri Light"/>
              <a:ea typeface="Calibri Light"/>
              <a:cs typeface="Calibri Light"/>
            </a:endParaRPr>
          </a:p>
        </p:txBody>
      </p:sp>
      <p:sp>
        <p:nvSpPr>
          <p:cNvPr id="10" name="Rectangle 9">
            <a:extLst>
              <a:ext uri="{FF2B5EF4-FFF2-40B4-BE49-F238E27FC236}">
                <a16:creationId xmlns:a16="http://schemas.microsoft.com/office/drawing/2014/main" id="{681D9E74-CEA4-47BF-8EBB-0D3F2A47C9B9}"/>
              </a:ext>
            </a:extLst>
          </p:cNvPr>
          <p:cNvSpPr/>
          <p:nvPr/>
        </p:nvSpPr>
        <p:spPr>
          <a:xfrm>
            <a:off x="883029" y="3054805"/>
            <a:ext cx="4881667" cy="2602115"/>
          </a:xfrm>
          <a:prstGeom prst="rect">
            <a:avLst/>
          </a:prstGeom>
          <a:solidFill>
            <a:srgbClr val="CB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9E67585-E320-4A09-B271-0F1695B52830}"/>
              </a:ext>
            </a:extLst>
          </p:cNvPr>
          <p:cNvSpPr/>
          <p:nvPr/>
        </p:nvSpPr>
        <p:spPr>
          <a:xfrm>
            <a:off x="787766" y="2615981"/>
            <a:ext cx="1274771" cy="1274771"/>
          </a:xfrm>
          <a:prstGeom prst="ellipse">
            <a:avLst/>
          </a:prstGeom>
          <a:blipFill>
            <a:blip r:embed="rId3">
              <a:extLst>
                <a:ext uri="{28A0092B-C50C-407E-A947-70E740481C1C}">
                  <a14:useLocalDpi xmlns:a14="http://schemas.microsoft.com/office/drawing/2010/main" val="0"/>
                </a:ext>
              </a:extLst>
            </a:blip>
            <a:srcRect/>
            <a:stretch>
              <a:fillRect l="-17000" r="-17000"/>
            </a:stretch>
          </a:blipFill>
          <a:ln w="57150">
            <a:solidFill>
              <a:schemeClr val="bg1"/>
            </a:solidFill>
          </a:ln>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txBody>
          <a:bodyPr/>
          <a:lstStyle/>
          <a:p>
            <a:endParaRPr lang="en-US">
              <a:ln w="57150">
                <a:solidFill>
                  <a:schemeClr val="tx1"/>
                </a:solidFill>
              </a:ln>
            </a:endParaRPr>
          </a:p>
        </p:txBody>
      </p:sp>
      <p:sp>
        <p:nvSpPr>
          <p:cNvPr id="11" name="Rectangle 10">
            <a:extLst>
              <a:ext uri="{FF2B5EF4-FFF2-40B4-BE49-F238E27FC236}">
                <a16:creationId xmlns:a16="http://schemas.microsoft.com/office/drawing/2014/main" id="{F581ADE7-0734-4D67-8EB8-B56CFD298DE9}"/>
              </a:ext>
            </a:extLst>
          </p:cNvPr>
          <p:cNvSpPr/>
          <p:nvPr/>
        </p:nvSpPr>
        <p:spPr>
          <a:xfrm>
            <a:off x="6364656" y="3069817"/>
            <a:ext cx="4881666" cy="2602114"/>
          </a:xfrm>
          <a:prstGeom prst="rect">
            <a:avLst/>
          </a:prstGeom>
          <a:solidFill>
            <a:srgbClr val="CB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C82C43C-BC3E-43FA-AB31-D01BB1EF191F}"/>
              </a:ext>
            </a:extLst>
          </p:cNvPr>
          <p:cNvSpPr/>
          <p:nvPr/>
        </p:nvSpPr>
        <p:spPr>
          <a:xfrm>
            <a:off x="6108199" y="2615981"/>
            <a:ext cx="1274771" cy="1274771"/>
          </a:xfrm>
          <a:prstGeom prst="ellipse">
            <a:avLst/>
          </a:prstGeom>
          <a:blipFill dpi="0" rotWithShape="1">
            <a:blip r:embed="rId4"/>
            <a:srcRect/>
            <a:stretch>
              <a:fillRect t="-1000"/>
            </a:stretch>
          </a:blipFill>
          <a:ln w="57150">
            <a:solidFill>
              <a:schemeClr val="bg1"/>
            </a:solidFill>
          </a:ln>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2DC3F62F-20D3-4A01-95CD-6D822CF2C657}"/>
              </a:ext>
            </a:extLst>
          </p:cNvPr>
          <p:cNvSpPr/>
          <p:nvPr/>
        </p:nvSpPr>
        <p:spPr>
          <a:xfrm>
            <a:off x="491648" y="2203774"/>
            <a:ext cx="11130691" cy="3850433"/>
          </a:xfrm>
          <a:prstGeom prst="rect">
            <a:avLst/>
          </a:prstGeom>
          <a:noFill/>
          <a:ln>
            <a:solidFill>
              <a:srgbClr val="177C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Rectangle 12">
            <a:extLst>
              <a:ext uri="{FF2B5EF4-FFF2-40B4-BE49-F238E27FC236}">
                <a16:creationId xmlns:a16="http://schemas.microsoft.com/office/drawing/2014/main" id="{003DA993-681F-496B-A75E-18C8347FF7FF}"/>
              </a:ext>
            </a:extLst>
          </p:cNvPr>
          <p:cNvSpPr/>
          <p:nvPr/>
        </p:nvSpPr>
        <p:spPr>
          <a:xfrm>
            <a:off x="3682825" y="2034950"/>
            <a:ext cx="4313436" cy="355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8993A6-B2AB-4924-A478-885409F27485}"/>
              </a:ext>
            </a:extLst>
          </p:cNvPr>
          <p:cNvSpPr txBox="1"/>
          <p:nvPr/>
        </p:nvSpPr>
        <p:spPr>
          <a:xfrm>
            <a:off x="2792069" y="1972240"/>
            <a:ext cx="6094948" cy="461665"/>
          </a:xfrm>
          <a:prstGeom prst="rect">
            <a:avLst/>
          </a:prstGeom>
          <a:noFill/>
        </p:spPr>
        <p:txBody>
          <a:bodyPr wrap="square">
            <a:spAutoFit/>
          </a:bodyPr>
          <a:lstStyle/>
          <a:p>
            <a:pPr algn="ctr"/>
            <a:r>
              <a:rPr lang="en-GB" sz="2400" b="1">
                <a:solidFill>
                  <a:schemeClr val="accent1"/>
                </a:solidFill>
              </a:rPr>
              <a:t>TO NIVÅER AV TILTAK</a:t>
            </a:r>
            <a:endParaRPr lang="en-GB" sz="1800" b="1">
              <a:solidFill>
                <a:schemeClr val="accent1"/>
              </a:solidFill>
            </a:endParaRPr>
          </a:p>
        </p:txBody>
      </p:sp>
      <p:sp>
        <p:nvSpPr>
          <p:cNvPr id="15" name="TextBox 14">
            <a:extLst>
              <a:ext uri="{FF2B5EF4-FFF2-40B4-BE49-F238E27FC236}">
                <a16:creationId xmlns:a16="http://schemas.microsoft.com/office/drawing/2014/main" id="{3A8547BF-7237-4B67-B8B4-8B8B7DA3DA29}"/>
              </a:ext>
            </a:extLst>
          </p:cNvPr>
          <p:cNvSpPr txBox="1"/>
          <p:nvPr/>
        </p:nvSpPr>
        <p:spPr>
          <a:xfrm>
            <a:off x="2191796" y="3290301"/>
            <a:ext cx="3460142" cy="369332"/>
          </a:xfrm>
          <a:prstGeom prst="rect">
            <a:avLst/>
          </a:prstGeom>
          <a:noFill/>
        </p:spPr>
        <p:txBody>
          <a:bodyPr wrap="square">
            <a:spAutoFit/>
          </a:bodyPr>
          <a:lstStyle/>
          <a:p>
            <a:pPr lvl="0">
              <a:lnSpc>
                <a:spcPct val="90000"/>
              </a:lnSpc>
              <a:spcAft>
                <a:spcPct val="35000"/>
              </a:spcAft>
            </a:pPr>
            <a:r>
              <a:rPr lang="en-GB" sz="2000" b="1" noProof="0">
                <a:solidFill>
                  <a:schemeClr val="tx1">
                    <a:lumMod val="75000"/>
                    <a:lumOff val="25000"/>
                  </a:schemeClr>
                </a:solidFill>
              </a:rPr>
              <a:t>Programmer/</a:t>
            </a:r>
            <a:r>
              <a:rPr lang="en-GB" sz="2000" b="1" noProof="0" err="1">
                <a:solidFill>
                  <a:schemeClr val="tx1">
                    <a:lumMod val="75000"/>
                    <a:lumOff val="25000"/>
                  </a:schemeClr>
                </a:solidFill>
              </a:rPr>
              <a:t>prosjekter</a:t>
            </a:r>
            <a:r>
              <a:rPr lang="en-GB" sz="2000" b="1" noProof="0">
                <a:solidFill>
                  <a:schemeClr val="tx1">
                    <a:lumMod val="75000"/>
                    <a:lumOff val="25000"/>
                  </a:schemeClr>
                </a:solidFill>
              </a:rPr>
              <a:t>:</a:t>
            </a:r>
          </a:p>
        </p:txBody>
      </p:sp>
      <p:sp>
        <p:nvSpPr>
          <p:cNvPr id="16" name="TextBox 15">
            <a:extLst>
              <a:ext uri="{FF2B5EF4-FFF2-40B4-BE49-F238E27FC236}">
                <a16:creationId xmlns:a16="http://schemas.microsoft.com/office/drawing/2014/main" id="{D89DCC1F-ED83-48FA-9A9E-8A5F9B1BD162}"/>
              </a:ext>
            </a:extLst>
          </p:cNvPr>
          <p:cNvSpPr txBox="1"/>
          <p:nvPr/>
        </p:nvSpPr>
        <p:spPr>
          <a:xfrm>
            <a:off x="7564668" y="3161234"/>
            <a:ext cx="3849832" cy="646331"/>
          </a:xfrm>
          <a:prstGeom prst="rect">
            <a:avLst/>
          </a:prstGeom>
          <a:noFill/>
        </p:spPr>
        <p:txBody>
          <a:bodyPr wrap="square">
            <a:spAutoFit/>
          </a:bodyPr>
          <a:lstStyle/>
          <a:p>
            <a:pPr lvl="0">
              <a:lnSpc>
                <a:spcPct val="90000"/>
              </a:lnSpc>
              <a:spcAft>
                <a:spcPct val="35000"/>
              </a:spcAft>
            </a:pPr>
            <a:r>
              <a:rPr lang="en-GB" sz="2000" b="1" noProof="0" err="1">
                <a:solidFill>
                  <a:schemeClr val="tx1">
                    <a:lumMod val="75000"/>
                    <a:lumOff val="25000"/>
                  </a:schemeClr>
                </a:solidFill>
              </a:rPr>
              <a:t>Nasjonale</a:t>
            </a:r>
            <a:r>
              <a:rPr lang="en-GB" sz="2000" b="1" noProof="0">
                <a:solidFill>
                  <a:schemeClr val="tx1">
                    <a:lumMod val="75000"/>
                    <a:lumOff val="25000"/>
                  </a:schemeClr>
                </a:solidFill>
              </a:rPr>
              <a:t>/</a:t>
            </a:r>
            <a:r>
              <a:rPr lang="en-GB" sz="2000" b="1" noProof="0" err="1">
                <a:solidFill>
                  <a:schemeClr val="tx1">
                    <a:lumMod val="75000"/>
                    <a:lumOff val="25000"/>
                  </a:schemeClr>
                </a:solidFill>
              </a:rPr>
              <a:t>populasjons</a:t>
            </a:r>
            <a:r>
              <a:rPr lang="en-GB" sz="2000" b="1" noProof="0">
                <a:solidFill>
                  <a:schemeClr val="tx1">
                    <a:lumMod val="75000"/>
                    <a:lumOff val="25000"/>
                  </a:schemeClr>
                </a:solidFill>
              </a:rPr>
              <a:t> </a:t>
            </a:r>
            <a:r>
              <a:rPr lang="en-GB" sz="2000" b="1" noProof="0" err="1">
                <a:solidFill>
                  <a:schemeClr val="tx1">
                    <a:lumMod val="75000"/>
                    <a:lumOff val="25000"/>
                  </a:schemeClr>
                </a:solidFill>
              </a:rPr>
              <a:t>baserte</a:t>
            </a:r>
            <a:r>
              <a:rPr lang="en-GB" sz="2000" b="1" noProof="0">
                <a:solidFill>
                  <a:schemeClr val="tx1">
                    <a:lumMod val="75000"/>
                    <a:lumOff val="25000"/>
                  </a:schemeClr>
                </a:solidFill>
              </a:rPr>
              <a:t> </a:t>
            </a:r>
            <a:r>
              <a:rPr lang="en-GB" sz="2000" b="1" noProof="0" err="1">
                <a:solidFill>
                  <a:schemeClr val="tx1">
                    <a:lumMod val="75000"/>
                    <a:lumOff val="25000"/>
                  </a:schemeClr>
                </a:solidFill>
              </a:rPr>
              <a:t>tiltak</a:t>
            </a:r>
            <a:r>
              <a:rPr lang="en-GB" sz="2000" b="1" noProof="0">
                <a:solidFill>
                  <a:schemeClr val="tx1">
                    <a:lumMod val="75000"/>
                    <a:lumOff val="25000"/>
                  </a:schemeClr>
                </a:solidFill>
              </a:rPr>
              <a:t>, </a:t>
            </a:r>
            <a:r>
              <a:rPr lang="en-GB" sz="2000" b="1" noProof="0" err="1">
                <a:solidFill>
                  <a:schemeClr val="tx1">
                    <a:lumMod val="75000"/>
                    <a:lumOff val="25000"/>
                  </a:schemeClr>
                </a:solidFill>
              </a:rPr>
              <a:t>f.eks</a:t>
            </a:r>
            <a:r>
              <a:rPr lang="en-GB" sz="2000" b="1" noProof="0">
                <a:solidFill>
                  <a:schemeClr val="tx1">
                    <a:lumMod val="75000"/>
                    <a:lumOff val="25000"/>
                  </a:schemeClr>
                </a:solidFill>
              </a:rPr>
              <a:t>. </a:t>
            </a:r>
            <a:r>
              <a:rPr lang="en-GB" sz="2000" b="1" noProof="0" err="1">
                <a:solidFill>
                  <a:schemeClr val="tx1">
                    <a:lumMod val="75000"/>
                    <a:lumOff val="25000"/>
                  </a:schemeClr>
                </a:solidFill>
              </a:rPr>
              <a:t>skolereformer</a:t>
            </a:r>
            <a:r>
              <a:rPr lang="en-GB" sz="2000" b="1" noProof="0">
                <a:solidFill>
                  <a:schemeClr val="tx1">
                    <a:lumMod val="75000"/>
                    <a:lumOff val="25000"/>
                  </a:schemeClr>
                </a:solidFill>
              </a:rPr>
              <a:t>:</a:t>
            </a:r>
          </a:p>
        </p:txBody>
      </p:sp>
      <p:sp>
        <p:nvSpPr>
          <p:cNvPr id="18" name="TextBox 17">
            <a:extLst>
              <a:ext uri="{FF2B5EF4-FFF2-40B4-BE49-F238E27FC236}">
                <a16:creationId xmlns:a16="http://schemas.microsoft.com/office/drawing/2014/main" id="{32269FB1-2CB4-4EA4-93B2-D5DA4249433E}"/>
              </a:ext>
            </a:extLst>
          </p:cNvPr>
          <p:cNvSpPr txBox="1"/>
          <p:nvPr/>
        </p:nvSpPr>
        <p:spPr>
          <a:xfrm>
            <a:off x="876891" y="4044316"/>
            <a:ext cx="4881667" cy="1200329"/>
          </a:xfrm>
          <a:prstGeom prst="rect">
            <a:avLst/>
          </a:prstGeom>
          <a:noFill/>
        </p:spPr>
        <p:txBody>
          <a:bodyPr wrap="square">
            <a:spAutoFit/>
          </a:bodyPr>
          <a:lstStyle/>
          <a:p>
            <a:pPr marL="174625" lvl="0" indent="-174625" algn="l">
              <a:buFont typeface="Arial" panose="020B0604020202020204" pitchFamily="34" charset="0"/>
              <a:buChar char="•"/>
            </a:pPr>
            <a:r>
              <a:rPr lang="en-GB" u="sng" err="1">
                <a:solidFill>
                  <a:schemeClr val="tx1">
                    <a:lumMod val="75000"/>
                    <a:lumOff val="25000"/>
                  </a:schemeClr>
                </a:solidFill>
              </a:rPr>
              <a:t>Begrenset</a:t>
            </a:r>
            <a:r>
              <a:rPr lang="en-GB" u="sng">
                <a:solidFill>
                  <a:schemeClr val="tx1">
                    <a:lumMod val="75000"/>
                    <a:lumOff val="25000"/>
                  </a:schemeClr>
                </a:solidFill>
              </a:rPr>
              <a:t> </a:t>
            </a:r>
            <a:r>
              <a:rPr lang="en-GB" u="sng" err="1">
                <a:solidFill>
                  <a:schemeClr val="tx1">
                    <a:lumMod val="75000"/>
                    <a:lumOff val="25000"/>
                  </a:schemeClr>
                </a:solidFill>
              </a:rPr>
              <a:t>omfang</a:t>
            </a:r>
            <a:endParaRPr lang="en-GB" u="sng">
              <a:solidFill>
                <a:schemeClr val="tx1">
                  <a:lumMod val="75000"/>
                  <a:lumOff val="25000"/>
                </a:schemeClr>
              </a:solidFill>
            </a:endParaRPr>
          </a:p>
          <a:p>
            <a:pPr marL="174625" lvl="0" indent="-174625" algn="l">
              <a:buFont typeface="Arial" panose="020B0604020202020204" pitchFamily="34" charset="0"/>
              <a:buChar char="•"/>
            </a:pPr>
            <a:r>
              <a:rPr lang="en-GB" sz="1800" noProof="0" err="1">
                <a:solidFill>
                  <a:schemeClr val="tx1">
                    <a:lumMod val="75000"/>
                    <a:lumOff val="25000"/>
                  </a:schemeClr>
                </a:solidFill>
              </a:rPr>
              <a:t>Forskningssetting</a:t>
            </a:r>
            <a:r>
              <a:rPr lang="en-GB" sz="1800" noProof="0">
                <a:solidFill>
                  <a:schemeClr val="tx1">
                    <a:lumMod val="75000"/>
                    <a:lumOff val="25000"/>
                  </a:schemeClr>
                </a:solidFill>
              </a:rPr>
              <a:t> </a:t>
            </a:r>
            <a:r>
              <a:rPr lang="en-GB" sz="1800" noProof="0" err="1">
                <a:solidFill>
                  <a:schemeClr val="tx1">
                    <a:lumMod val="75000"/>
                    <a:lumOff val="25000"/>
                  </a:schemeClr>
                </a:solidFill>
              </a:rPr>
              <a:t>eller</a:t>
            </a:r>
            <a:r>
              <a:rPr lang="en-GB" sz="1800" noProof="0">
                <a:solidFill>
                  <a:schemeClr val="tx1">
                    <a:lumMod val="75000"/>
                    <a:lumOff val="25000"/>
                  </a:schemeClr>
                </a:solidFill>
              </a:rPr>
              <a:t> </a:t>
            </a:r>
            <a:r>
              <a:rPr lang="en-GB" sz="1800" noProof="0" err="1">
                <a:solidFill>
                  <a:schemeClr val="tx1">
                    <a:lumMod val="75000"/>
                    <a:lumOff val="25000"/>
                  </a:schemeClr>
                </a:solidFill>
              </a:rPr>
              <a:t>selv-selekterte</a:t>
            </a:r>
            <a:r>
              <a:rPr lang="en-GB" sz="1800" noProof="0">
                <a:solidFill>
                  <a:schemeClr val="tx1">
                    <a:lumMod val="75000"/>
                    <a:lumOff val="25000"/>
                  </a:schemeClr>
                </a:solidFill>
              </a:rPr>
              <a:t> </a:t>
            </a:r>
            <a:r>
              <a:rPr lang="en-GB" sz="1800" noProof="0" err="1">
                <a:solidFill>
                  <a:schemeClr val="tx1">
                    <a:lumMod val="75000"/>
                    <a:lumOff val="25000"/>
                  </a:schemeClr>
                </a:solidFill>
              </a:rPr>
              <a:t>skoler</a:t>
            </a:r>
            <a:endParaRPr lang="en-GB" sz="1800" noProof="0">
              <a:solidFill>
                <a:schemeClr val="tx1">
                  <a:lumMod val="75000"/>
                  <a:lumOff val="25000"/>
                </a:schemeClr>
              </a:solidFill>
            </a:endParaRPr>
          </a:p>
          <a:p>
            <a:pPr marL="174625" lvl="0" indent="-174625" algn="l">
              <a:buFont typeface="Arial" panose="020B0604020202020204" pitchFamily="34" charset="0"/>
              <a:buChar char="•"/>
            </a:pPr>
            <a:r>
              <a:rPr lang="en-GB" sz="1800" noProof="0" err="1">
                <a:solidFill>
                  <a:schemeClr val="tx1">
                    <a:lumMod val="75000"/>
                    <a:lumOff val="25000"/>
                  </a:schemeClr>
                </a:solidFill>
              </a:rPr>
              <a:t>Evaluert</a:t>
            </a:r>
            <a:r>
              <a:rPr lang="en-GB" sz="1800" noProof="0">
                <a:solidFill>
                  <a:schemeClr val="tx1">
                    <a:lumMod val="75000"/>
                    <a:lumOff val="25000"/>
                  </a:schemeClr>
                </a:solidFill>
              </a:rPr>
              <a:t>, </a:t>
            </a:r>
            <a:r>
              <a:rPr lang="en-GB" noProof="0">
                <a:solidFill>
                  <a:schemeClr val="tx1">
                    <a:lumMod val="75000"/>
                    <a:lumOff val="25000"/>
                  </a:schemeClr>
                </a:solidFill>
              </a:rPr>
              <a:t>positive </a:t>
            </a:r>
            <a:r>
              <a:rPr lang="en-GB" noProof="0" err="1">
                <a:solidFill>
                  <a:schemeClr val="tx1">
                    <a:lumMod val="75000"/>
                    <a:lumOff val="25000"/>
                  </a:schemeClr>
                </a:solidFill>
              </a:rPr>
              <a:t>effekter</a:t>
            </a:r>
            <a:endParaRPr lang="en-GB" noProof="0">
              <a:solidFill>
                <a:schemeClr val="tx1">
                  <a:lumMod val="75000"/>
                  <a:lumOff val="25000"/>
                </a:schemeClr>
              </a:solidFill>
            </a:endParaRPr>
          </a:p>
          <a:p>
            <a:pPr marL="174625" indent="-174625">
              <a:buFont typeface="Arial" panose="020B0604020202020204" pitchFamily="34" charset="0"/>
              <a:buChar char="•"/>
            </a:pPr>
            <a:r>
              <a:rPr lang="en-GB" noProof="0" err="1">
                <a:solidFill>
                  <a:schemeClr val="tx1">
                    <a:lumMod val="75000"/>
                    <a:lumOff val="25000"/>
                  </a:schemeClr>
                </a:solidFill>
              </a:rPr>
              <a:t>Effekter</a:t>
            </a:r>
            <a:r>
              <a:rPr lang="en-GB" noProof="0">
                <a:solidFill>
                  <a:schemeClr val="tx1">
                    <a:lumMod val="75000"/>
                    <a:lumOff val="25000"/>
                  </a:schemeClr>
                </a:solidFill>
              </a:rPr>
              <a:t> </a:t>
            </a:r>
            <a:r>
              <a:rPr lang="en-GB" noProof="0" err="1">
                <a:solidFill>
                  <a:schemeClr val="tx1">
                    <a:lumMod val="75000"/>
                    <a:lumOff val="25000"/>
                  </a:schemeClr>
                </a:solidFill>
              </a:rPr>
              <a:t>avhengig</a:t>
            </a:r>
            <a:r>
              <a:rPr lang="en-GB" noProof="0">
                <a:solidFill>
                  <a:schemeClr val="tx1">
                    <a:lumMod val="75000"/>
                    <a:lumOff val="25000"/>
                  </a:schemeClr>
                </a:solidFill>
              </a:rPr>
              <a:t> </a:t>
            </a:r>
            <a:r>
              <a:rPr lang="en-GB" noProof="0" err="1">
                <a:solidFill>
                  <a:schemeClr val="tx1">
                    <a:lumMod val="75000"/>
                    <a:lumOff val="25000"/>
                  </a:schemeClr>
                </a:solidFill>
              </a:rPr>
              <a:t>av</a:t>
            </a:r>
            <a:r>
              <a:rPr lang="en-GB" noProof="0">
                <a:solidFill>
                  <a:schemeClr val="tx1">
                    <a:lumMod val="75000"/>
                    <a:lumOff val="25000"/>
                  </a:schemeClr>
                </a:solidFill>
              </a:rPr>
              <a:t> </a:t>
            </a:r>
            <a:r>
              <a:rPr lang="en-GB" noProof="0" err="1">
                <a:solidFill>
                  <a:schemeClr val="tx1">
                    <a:lumMod val="75000"/>
                    <a:lumOff val="25000"/>
                  </a:schemeClr>
                </a:solidFill>
              </a:rPr>
              <a:t>implementering</a:t>
            </a:r>
            <a:endParaRPr lang="en-GB" noProof="0">
              <a:solidFill>
                <a:schemeClr val="tx1">
                  <a:lumMod val="75000"/>
                  <a:lumOff val="25000"/>
                </a:schemeClr>
              </a:solidFill>
            </a:endParaRPr>
          </a:p>
        </p:txBody>
      </p:sp>
      <p:sp>
        <p:nvSpPr>
          <p:cNvPr id="20" name="TextBox 19">
            <a:extLst>
              <a:ext uri="{FF2B5EF4-FFF2-40B4-BE49-F238E27FC236}">
                <a16:creationId xmlns:a16="http://schemas.microsoft.com/office/drawing/2014/main" id="{C5DBA813-EFAF-436F-B012-1F862B2EE0E3}"/>
              </a:ext>
            </a:extLst>
          </p:cNvPr>
          <p:cNvSpPr txBox="1"/>
          <p:nvPr/>
        </p:nvSpPr>
        <p:spPr>
          <a:xfrm>
            <a:off x="6364656" y="4032612"/>
            <a:ext cx="4950454" cy="923330"/>
          </a:xfrm>
          <a:prstGeom prst="rect">
            <a:avLst/>
          </a:prstGeom>
          <a:noFill/>
        </p:spPr>
        <p:txBody>
          <a:bodyPr wrap="square">
            <a:spAutoFit/>
          </a:bodyPr>
          <a:lstStyle/>
          <a:p>
            <a:pPr marL="174625" lvl="0" indent="-174625">
              <a:spcAft>
                <a:spcPts val="42"/>
              </a:spcAft>
              <a:buFont typeface="Arial" panose="020B0604020202020204" pitchFamily="34" charset="0"/>
              <a:buChar char="•"/>
            </a:pPr>
            <a:r>
              <a:rPr lang="en-GB" u="sng" err="1">
                <a:solidFill>
                  <a:schemeClr val="tx1">
                    <a:lumMod val="75000"/>
                    <a:lumOff val="25000"/>
                  </a:schemeClr>
                </a:solidFill>
              </a:rPr>
              <a:t>Inkluderer</a:t>
            </a:r>
            <a:r>
              <a:rPr lang="en-GB" u="sng">
                <a:solidFill>
                  <a:schemeClr val="tx1">
                    <a:lumMod val="75000"/>
                    <a:lumOff val="25000"/>
                  </a:schemeClr>
                </a:solidFill>
              </a:rPr>
              <a:t> alle</a:t>
            </a:r>
          </a:p>
          <a:p>
            <a:pPr marL="174625" lvl="0" indent="-174625">
              <a:spcAft>
                <a:spcPts val="42"/>
              </a:spcAft>
              <a:buFont typeface="Arial" panose="020B0604020202020204" pitchFamily="34" charset="0"/>
              <a:buChar char="•"/>
            </a:pPr>
            <a:r>
              <a:rPr lang="en-GB" err="1">
                <a:solidFill>
                  <a:schemeClr val="tx1">
                    <a:lumMod val="75000"/>
                    <a:lumOff val="25000"/>
                  </a:schemeClr>
                </a:solidFill>
              </a:rPr>
              <a:t>Naturlig</a:t>
            </a:r>
            <a:r>
              <a:rPr lang="en-GB">
                <a:solidFill>
                  <a:schemeClr val="tx1">
                    <a:lumMod val="75000"/>
                    <a:lumOff val="25000"/>
                  </a:schemeClr>
                </a:solidFill>
              </a:rPr>
              <a:t> setting</a:t>
            </a:r>
          </a:p>
          <a:p>
            <a:pPr marL="174625" lvl="0" indent="-174625">
              <a:spcAft>
                <a:spcPts val="42"/>
              </a:spcAft>
              <a:buFont typeface="Arial" panose="020B0604020202020204" pitchFamily="34" charset="0"/>
              <a:buChar char="•"/>
            </a:pPr>
            <a:r>
              <a:rPr lang="en-GB" err="1">
                <a:solidFill>
                  <a:schemeClr val="tx1">
                    <a:lumMod val="75000"/>
                    <a:lumOff val="25000"/>
                  </a:schemeClr>
                </a:solidFill>
              </a:rPr>
              <a:t>Langsiktig</a:t>
            </a:r>
            <a:r>
              <a:rPr lang="en-GB">
                <a:solidFill>
                  <a:schemeClr val="tx1">
                    <a:lumMod val="75000"/>
                    <a:lumOff val="25000"/>
                  </a:schemeClr>
                </a:solidFill>
              </a:rPr>
              <a:t>, del </a:t>
            </a:r>
            <a:r>
              <a:rPr lang="en-GB" err="1">
                <a:solidFill>
                  <a:schemeClr val="tx1">
                    <a:lumMod val="75000"/>
                    <a:lumOff val="25000"/>
                  </a:schemeClr>
                </a:solidFill>
              </a:rPr>
              <a:t>av</a:t>
            </a:r>
            <a:r>
              <a:rPr lang="en-GB">
                <a:solidFill>
                  <a:schemeClr val="tx1">
                    <a:lumMod val="75000"/>
                    <a:lumOff val="25000"/>
                  </a:schemeClr>
                </a:solidFill>
              </a:rPr>
              <a:t> </a:t>
            </a:r>
            <a:r>
              <a:rPr lang="en-GB" err="1">
                <a:solidFill>
                  <a:schemeClr val="tx1">
                    <a:lumMod val="75000"/>
                    <a:lumOff val="25000"/>
                  </a:schemeClr>
                </a:solidFill>
              </a:rPr>
              <a:t>faste</a:t>
            </a:r>
            <a:r>
              <a:rPr lang="en-GB">
                <a:solidFill>
                  <a:schemeClr val="tx1">
                    <a:lumMod val="75000"/>
                    <a:lumOff val="25000"/>
                  </a:schemeClr>
                </a:solidFill>
              </a:rPr>
              <a:t> </a:t>
            </a:r>
            <a:r>
              <a:rPr lang="en-GB" err="1">
                <a:solidFill>
                  <a:schemeClr val="tx1">
                    <a:lumMod val="75000"/>
                    <a:lumOff val="25000"/>
                  </a:schemeClr>
                </a:solidFill>
              </a:rPr>
              <a:t>rutiner</a:t>
            </a:r>
            <a:endParaRPr lang="en-GB">
              <a:solidFill>
                <a:schemeClr val="tx1">
                  <a:lumMod val="75000"/>
                  <a:lumOff val="25000"/>
                </a:schemeClr>
              </a:solidFill>
            </a:endParaRPr>
          </a:p>
        </p:txBody>
      </p:sp>
    </p:spTree>
    <p:extLst>
      <p:ext uri="{BB962C8B-B14F-4D97-AF65-F5344CB8AC3E}">
        <p14:creationId xmlns:p14="http://schemas.microsoft.com/office/powerpoint/2010/main" val="32658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fade">
                                      <p:cBhvr>
                                        <p:cTn id="2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ldet kan inneholde: møbler, bord, hvit, stol, svart.">
            <a:extLst>
              <a:ext uri="{FF2B5EF4-FFF2-40B4-BE49-F238E27FC236}">
                <a16:creationId xmlns:a16="http://schemas.microsoft.com/office/drawing/2014/main" id="{24627329-6D1D-004E-4B3C-65B135172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37D3E79-AA94-E444-4AAB-4DD083179F97}"/>
              </a:ext>
            </a:extLst>
          </p:cNvPr>
          <p:cNvSpPr>
            <a:spLocks noGrp="1"/>
          </p:cNvSpPr>
          <p:nvPr>
            <p:ph idx="1"/>
          </p:nvPr>
        </p:nvSpPr>
        <p:spPr>
          <a:xfrm>
            <a:off x="3075710" y="3117877"/>
            <a:ext cx="5456171" cy="1204741"/>
          </a:xfrm>
          <a:solidFill>
            <a:schemeClr val="bg1"/>
          </a:solidFill>
          <a:ln>
            <a:solidFill>
              <a:srgbClr val="FFC000"/>
            </a:solidFill>
          </a:ln>
        </p:spPr>
        <p:txBody>
          <a:bodyPr>
            <a:normAutofit fontScale="92500"/>
          </a:bodyPr>
          <a:lstStyle/>
          <a:p>
            <a:pPr marL="0" indent="0">
              <a:buNone/>
            </a:pPr>
            <a:r>
              <a:rPr lang="nb-NO" sz="2800">
                <a:solidFill>
                  <a:srgbClr val="FF0000"/>
                </a:solidFill>
              </a:rPr>
              <a:t>DET MEST OMFATTENDE </a:t>
            </a:r>
            <a:r>
              <a:rPr lang="nb-NO">
                <a:solidFill>
                  <a:srgbClr val="FF0000"/>
                </a:solidFill>
              </a:rPr>
              <a:t>FOLKEHELSE</a:t>
            </a:r>
            <a:r>
              <a:rPr lang="nb-NO" sz="2800">
                <a:solidFill>
                  <a:srgbClr val="FF0000"/>
                </a:solidFill>
              </a:rPr>
              <a:t>TILTAKET FOR </a:t>
            </a:r>
            <a:r>
              <a:rPr lang="nb-NO">
                <a:solidFill>
                  <a:srgbClr val="FF0000"/>
                </a:solidFill>
              </a:rPr>
              <a:t>SKOLE</a:t>
            </a:r>
            <a:r>
              <a:rPr lang="nb-NO" sz="2800">
                <a:solidFill>
                  <a:srgbClr val="FF0000"/>
                </a:solidFill>
              </a:rPr>
              <a:t>BARN I NORGE PÅ MANGE TIÅR?</a:t>
            </a:r>
            <a:endParaRPr lang="nb-NO"/>
          </a:p>
        </p:txBody>
      </p:sp>
    </p:spTree>
    <p:extLst>
      <p:ext uri="{BB962C8B-B14F-4D97-AF65-F5344CB8AC3E}">
        <p14:creationId xmlns:p14="http://schemas.microsoft.com/office/powerpoint/2010/main" val="310715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ratis arkivbilde med ballformet, farger, geografi Arkivbilde">
            <a:extLst>
              <a:ext uri="{FF2B5EF4-FFF2-40B4-BE49-F238E27FC236}">
                <a16:creationId xmlns:a16="http://schemas.microsoft.com/office/drawing/2014/main" id="{BA61DB7C-D85F-D2B1-6EA8-88E0CFB3C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5" t="-3" r="7972" b="4"/>
          <a:stretch/>
        </p:blipFill>
        <p:spPr bwMode="auto">
          <a:xfrm>
            <a:off x="2" y="1643572"/>
            <a:ext cx="6665294" cy="5214427"/>
          </a:xfrm>
          <a:prstGeom prst="rect">
            <a:avLst/>
          </a:prstGeom>
          <a:noFill/>
          <a:extLst>
            <a:ext uri="{909E8E84-426E-40DD-AFC4-6F175D3DCCD1}">
              <a14:hiddenFill xmlns:a14="http://schemas.microsoft.com/office/drawing/2010/main">
                <a:solidFill>
                  <a:srgbClr val="FFFFFF"/>
                </a:solidFill>
              </a14:hiddenFill>
            </a:ext>
          </a:extLst>
        </p:spPr>
      </p:pic>
      <p:sp>
        <p:nvSpPr>
          <p:cNvPr id="1059" name="Rectangle 105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589CEC2-C8BB-1337-7109-0268587350E2}"/>
              </a:ext>
            </a:extLst>
          </p:cNvPr>
          <p:cNvSpPr>
            <a:spLocks noGrp="1"/>
          </p:cNvSpPr>
          <p:nvPr>
            <p:ph type="title"/>
          </p:nvPr>
        </p:nvSpPr>
        <p:spPr>
          <a:xfrm>
            <a:off x="7101737" y="1643571"/>
            <a:ext cx="4812357" cy="4779419"/>
          </a:xfrm>
          <a:noFill/>
        </p:spPr>
        <p:txBody>
          <a:bodyPr vert="horz" lIns="91440" tIns="45720" rIns="91440" bIns="45720" rtlCol="0" anchor="b">
            <a:normAutofit fontScale="90000"/>
          </a:bodyPr>
          <a:lstStyle/>
          <a:p>
            <a:r>
              <a:rPr lang="nb-NO" sz="4000">
                <a:latin typeface="+mn-lt"/>
                <a:cs typeface="Times New Roman"/>
              </a:rPr>
              <a:t>Få globalt (6 av </a:t>
            </a:r>
            <a:r>
              <a:rPr lang="nb-NO" sz="4000" err="1">
                <a:latin typeface="+mn-lt"/>
                <a:cs typeface="Times New Roman"/>
              </a:rPr>
              <a:t>ca</a:t>
            </a:r>
            <a:r>
              <a:rPr lang="nb-NO" sz="4000">
                <a:latin typeface="+mn-lt"/>
                <a:cs typeface="Times New Roman"/>
              </a:rPr>
              <a:t> 20 000 vurderte artikler) har evaluert effekt på psykisk helse av læreplanendringer, og ingen har evaluert effekten av et slikt tverrfaglig tema </a:t>
            </a:r>
            <a:r>
              <a:rPr lang="nb-NO" sz="2400">
                <a:latin typeface="+mn-lt"/>
                <a:cs typeface="Times New Roman"/>
              </a:rPr>
              <a:t>(Folstad m.fl., innsendt)</a:t>
            </a:r>
            <a:br>
              <a:rPr lang="nb-NO" sz="2400">
                <a:latin typeface="+mn-lt"/>
                <a:cs typeface="Times New Roman"/>
              </a:rPr>
            </a:br>
            <a:endParaRPr lang="en-US" sz="3600">
              <a:latin typeface="+mn-lt"/>
            </a:endParaRPr>
          </a:p>
        </p:txBody>
      </p:sp>
      <p:sp>
        <p:nvSpPr>
          <p:cNvPr id="4" name="TextBox 3">
            <a:extLst>
              <a:ext uri="{FF2B5EF4-FFF2-40B4-BE49-F238E27FC236}">
                <a16:creationId xmlns:a16="http://schemas.microsoft.com/office/drawing/2014/main" id="{3DCF2DC9-D700-75ED-CC61-8FAD8DEC5D63}"/>
              </a:ext>
            </a:extLst>
          </p:cNvPr>
          <p:cNvSpPr txBox="1"/>
          <p:nvPr/>
        </p:nvSpPr>
        <p:spPr>
          <a:xfrm>
            <a:off x="848276" y="435009"/>
            <a:ext cx="11065818" cy="707886"/>
          </a:xfrm>
          <a:prstGeom prst="rect">
            <a:avLst/>
          </a:prstGeom>
          <a:noFill/>
        </p:spPr>
        <p:txBody>
          <a:bodyPr wrap="square" lIns="91440" tIns="45720" rIns="91440" bIns="45720" anchor="t">
            <a:spAutoFit/>
          </a:bodyPr>
          <a:lstStyle/>
          <a:p>
            <a:r>
              <a:rPr lang="nb-NO" sz="4000" b="1">
                <a:solidFill>
                  <a:srgbClr val="C00000"/>
                </a:solidFill>
                <a:latin typeface="Calibri Light"/>
                <a:ea typeface="Calibri Light"/>
                <a:cs typeface="Times New Roman"/>
              </a:rPr>
              <a:t>Vi vet ikke effekten av slike læreplanendringer</a:t>
            </a:r>
            <a:endParaRPr lang="nb-NO" sz="4000">
              <a:latin typeface="Calibri Light"/>
              <a:ea typeface="Calibri Light"/>
              <a:cs typeface="Calibri Light"/>
            </a:endParaRPr>
          </a:p>
        </p:txBody>
      </p:sp>
    </p:spTree>
    <p:extLst>
      <p:ext uri="{BB962C8B-B14F-4D97-AF65-F5344CB8AC3E}">
        <p14:creationId xmlns:p14="http://schemas.microsoft.com/office/powerpoint/2010/main" val="391602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EBEF499D-0067-A6C5-1215-023F1B3CE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B4265CB-FCB7-412E-8CA2-F8014D692050}"/>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6664D235-16C2-DFD4-5EC5-D6B6B0279F4D}"/>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solidFill>
                  <a:schemeClr val="bg2"/>
                </a:solidFill>
              </a:rPr>
              <a:t>Bakgrunn for folkehelse og livsmestring</a:t>
            </a:r>
          </a:p>
          <a:p>
            <a:pPr marL="514350" indent="-514350">
              <a:buFont typeface="+mj-lt"/>
              <a:buAutoNum type="arabicPeriod"/>
            </a:pPr>
            <a:r>
              <a:rPr lang="nb-NO" sz="2400">
                <a:solidFill>
                  <a:schemeClr val="bg2"/>
                </a:solidFill>
              </a:rPr>
              <a:t>Tidligere psykisk helsetiltak i skoler</a:t>
            </a:r>
          </a:p>
          <a:p>
            <a:pPr marL="514350" indent="-514350">
              <a:buFont typeface="+mj-lt"/>
              <a:buAutoNum type="arabicPeriod"/>
            </a:pPr>
            <a:r>
              <a:rPr lang="nb-NO" sz="2400"/>
              <a:t>Hvordan er folkehelse og livsmestring implementert i Norge?</a:t>
            </a:r>
          </a:p>
          <a:p>
            <a:pPr marL="971550" lvl="1" indent="-346075">
              <a:buFont typeface="+mj-lt"/>
              <a:buAutoNum type="alphaLcParenR"/>
            </a:pPr>
            <a:r>
              <a:rPr lang="nb-NO" sz="2000"/>
              <a:t>Andres forskning</a:t>
            </a:r>
          </a:p>
          <a:p>
            <a:pPr marL="971550" lvl="1" indent="-346075">
              <a:buFont typeface="+mj-lt"/>
              <a:buAutoNum type="alphaLcParenR"/>
            </a:pPr>
            <a:r>
              <a:rPr lang="nb-NO" sz="2000">
                <a:solidFill>
                  <a:schemeClr val="bg2"/>
                </a:solidFill>
              </a:rPr>
              <a:t>LIFE/HeaLS</a:t>
            </a:r>
          </a:p>
          <a:p>
            <a:pPr marL="514350" indent="-514350">
              <a:buAutoNum type="arabicPeriod"/>
            </a:pPr>
            <a:r>
              <a:rPr lang="nb-NO" sz="2400">
                <a:solidFill>
                  <a:schemeClr val="bg2"/>
                </a:solidFill>
              </a:rPr>
              <a:t>Refleksjonsopplegg og oppfølgingsstudie</a:t>
            </a:r>
            <a:endParaRPr lang="nb-NO" sz="2400">
              <a:solidFill>
                <a:schemeClr val="bg2"/>
              </a:solidFill>
              <a:ea typeface="Calibri"/>
              <a:cs typeface="Calibri"/>
            </a:endParaRPr>
          </a:p>
          <a:p>
            <a:endParaRPr lang="nb-NO" sz="2000">
              <a:latin typeface="Avenir Book" panose="02000503020000020003" pitchFamily="2" charset="0"/>
            </a:endParaRPr>
          </a:p>
        </p:txBody>
      </p:sp>
    </p:spTree>
    <p:extLst>
      <p:ext uri="{BB962C8B-B14F-4D97-AF65-F5344CB8AC3E}">
        <p14:creationId xmlns:p14="http://schemas.microsoft.com/office/powerpoint/2010/main" val="333010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p:cNvSpPr>
            <a:spLocks noGrp="1"/>
          </p:cNvSpPr>
          <p:nvPr>
            <p:ph type="title"/>
          </p:nvPr>
        </p:nvSpPr>
        <p:spPr>
          <a:xfrm>
            <a:off x="778551" y="397764"/>
            <a:ext cx="4744786" cy="2057868"/>
          </a:xfrm>
        </p:spPr>
        <p:txBody>
          <a:bodyPr>
            <a:normAutofit/>
          </a:bodyPr>
          <a:lstStyle/>
          <a:p>
            <a:r>
              <a:rPr lang="nb-NO" sz="3400">
                <a:latin typeface="Calibri Light"/>
                <a:ea typeface="Calibri Light"/>
                <a:cs typeface="Calibri Light"/>
              </a:rPr>
              <a:t>Hvordan inkluderes «folkehelse og livsmestring?»</a:t>
            </a:r>
          </a:p>
        </p:txBody>
      </p:sp>
      <p:pic>
        <p:nvPicPr>
          <p:cNvPr id="11266" name="Picture 2" descr="Gratis arkivbilde med afrikansk-amerikansk kvinne, akademisk, anonym Arkivbilde">
            <a:extLst>
              <a:ext uri="{FF2B5EF4-FFF2-40B4-BE49-F238E27FC236}">
                <a16:creationId xmlns:a16="http://schemas.microsoft.com/office/drawing/2014/main" id="{A624B538-DACA-C7F7-61EB-944B2F062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72" t="1" r="7342" b="-3"/>
          <a:stretch/>
        </p:blipFill>
        <p:spPr bwMode="auto">
          <a:xfrm>
            <a:off x="5707470" y="10"/>
            <a:ext cx="648148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a:xfrm>
            <a:off x="1050129" y="2785435"/>
            <a:ext cx="4141547" cy="3742762"/>
          </a:xfrm>
        </p:spPr>
        <p:txBody>
          <a:bodyPr vert="horz" lIns="91440" tIns="45720" rIns="91440" bIns="45720" rtlCol="0" anchor="t">
            <a:normAutofit/>
          </a:bodyPr>
          <a:lstStyle/>
          <a:p>
            <a:r>
              <a:rPr lang="nb-NO"/>
              <a:t>Prinsipielt:</a:t>
            </a:r>
          </a:p>
          <a:p>
            <a:pPr lvl="1"/>
            <a:r>
              <a:rPr lang="nb-NO" sz="2800"/>
              <a:t>På alle nivåer</a:t>
            </a:r>
          </a:p>
          <a:p>
            <a:pPr lvl="1"/>
            <a:r>
              <a:rPr lang="nb-NO" sz="2800"/>
              <a:t>I de fleste fagene </a:t>
            </a:r>
          </a:p>
          <a:p>
            <a:r>
              <a:rPr lang="nb-NO"/>
              <a:t>Reelt:</a:t>
            </a:r>
          </a:p>
          <a:p>
            <a:pPr lvl="1"/>
            <a:r>
              <a:rPr lang="nb-NO" sz="2800"/>
              <a:t>Stor variasjon: </a:t>
            </a:r>
          </a:p>
          <a:p>
            <a:pPr lvl="2"/>
            <a:r>
              <a:rPr lang="nb-NO" sz="2400"/>
              <a:t>Mellom fagene</a:t>
            </a:r>
          </a:p>
          <a:p>
            <a:pPr lvl="2"/>
            <a:r>
              <a:rPr lang="nb-NO" sz="2400"/>
              <a:t>Mellom </a:t>
            </a:r>
            <a:r>
              <a:rPr lang="nb-NO" sz="2400">
                <a:ea typeface="+mn-lt"/>
                <a:cs typeface="+mn-lt"/>
              </a:rPr>
              <a:t>lærere</a:t>
            </a:r>
          </a:p>
          <a:p>
            <a:pPr lvl="2"/>
            <a:r>
              <a:rPr lang="nb-NO" sz="2400"/>
              <a:t>Mellom </a:t>
            </a:r>
            <a:r>
              <a:rPr lang="nb-NO" sz="2400">
                <a:ea typeface="+mn-lt"/>
                <a:cs typeface="+mn-lt"/>
              </a:rPr>
              <a:t>skoler</a:t>
            </a:r>
            <a:endParaRPr lang="nb-NO" sz="2400"/>
          </a:p>
        </p:txBody>
      </p:sp>
      <p:sp>
        <p:nvSpPr>
          <p:cNvPr id="6" name="Plassholder for lysbildenummer 5"/>
          <p:cNvSpPr>
            <a:spLocks noGrp="1"/>
          </p:cNvSpPr>
          <p:nvPr>
            <p:ph type="sldNum" sz="quarter" idx="12"/>
          </p:nvPr>
        </p:nvSpPr>
        <p:spPr>
          <a:xfrm>
            <a:off x="10467832" y="6356350"/>
            <a:ext cx="885967"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E03B4FC-68E7-429D-8AA4-96DB7CA7BA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0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66D29-0D62-9EB0-C3CD-54FC36E11DF0}"/>
              </a:ext>
            </a:extLst>
          </p:cNvPr>
          <p:cNvSpPr>
            <a:spLocks noGrp="1"/>
          </p:cNvSpPr>
          <p:nvPr>
            <p:ph type="title"/>
          </p:nvPr>
        </p:nvSpPr>
        <p:spPr/>
        <p:txBody>
          <a:bodyPr/>
          <a:lstStyle/>
          <a:p>
            <a:r>
              <a:rPr lang="nb-NO" sz="4400">
                <a:latin typeface="Calibri Light"/>
                <a:ea typeface="Calibri Light"/>
                <a:cs typeface="Times New Roman"/>
              </a:rPr>
              <a:t>EVA2020</a:t>
            </a:r>
            <a:endParaRPr lang="nb-NO">
              <a:latin typeface="Calibri Light"/>
              <a:ea typeface="Calibri Light"/>
              <a:cs typeface="Times New Roman"/>
            </a:endParaRPr>
          </a:p>
        </p:txBody>
      </p:sp>
      <p:sp>
        <p:nvSpPr>
          <p:cNvPr id="3" name="Plassholder for innhold 2">
            <a:extLst>
              <a:ext uri="{FF2B5EF4-FFF2-40B4-BE49-F238E27FC236}">
                <a16:creationId xmlns:a16="http://schemas.microsoft.com/office/drawing/2014/main" id="{CA78E478-39A4-2986-6A4D-DEADA42EBE33}"/>
              </a:ext>
            </a:extLst>
          </p:cNvPr>
          <p:cNvSpPr>
            <a:spLocks noGrp="1"/>
          </p:cNvSpPr>
          <p:nvPr>
            <p:ph idx="1"/>
          </p:nvPr>
        </p:nvSpPr>
        <p:spPr>
          <a:xfrm>
            <a:off x="726057" y="1474573"/>
            <a:ext cx="6569830" cy="5338062"/>
          </a:xfrm>
        </p:spPr>
        <p:txBody>
          <a:bodyPr vert="horz" lIns="91440" tIns="45720" rIns="91440" bIns="45720" rtlCol="0" anchor="t">
            <a:normAutofit fontScale="92500"/>
          </a:bodyPr>
          <a:lstStyle/>
          <a:p>
            <a:r>
              <a:rPr lang="nb-NO" sz="2400">
                <a:cs typeface="Times New Roman"/>
              </a:rPr>
              <a:t>Rapport 6 (Mai 2023):  </a:t>
            </a:r>
          </a:p>
          <a:p>
            <a:pPr lvl="1"/>
            <a:r>
              <a:rPr lang="nb-NO">
                <a:cs typeface="Times New Roman" panose="02020603050405020304" pitchFamily="18" charset="0"/>
              </a:rPr>
              <a:t>Undervisning har i liten grad fokus på </a:t>
            </a:r>
            <a:r>
              <a:rPr lang="nb-NO" b="1">
                <a:cs typeface="Times New Roman" panose="02020603050405020304" pitchFamily="18" charset="0"/>
              </a:rPr>
              <a:t>samfunnsstrukturer som må endres politisk </a:t>
            </a:r>
            <a:r>
              <a:rPr lang="nb-NO">
                <a:cs typeface="Times New Roman" panose="02020603050405020304" pitchFamily="18" charset="0"/>
              </a:rPr>
              <a:t>i forhold til individuelt ansvar</a:t>
            </a:r>
          </a:p>
          <a:p>
            <a:pPr lvl="1"/>
            <a:r>
              <a:rPr lang="nb-NO">
                <a:cs typeface="Times New Roman" panose="02020603050405020304" pitchFamily="18" charset="0"/>
              </a:rPr>
              <a:t>Lærere mener at </a:t>
            </a:r>
            <a:r>
              <a:rPr lang="nb-NO" b="1">
                <a:cs typeface="Times New Roman" panose="02020603050405020304" pitchFamily="18" charset="0"/>
              </a:rPr>
              <a:t>tverrfaglig undervisning </a:t>
            </a:r>
            <a:r>
              <a:rPr lang="nb-NO">
                <a:cs typeface="Times New Roman" panose="02020603050405020304" pitchFamily="18" charset="0"/>
              </a:rPr>
              <a:t>kan gjøre tema mer interessante og aktuelle for elevene</a:t>
            </a:r>
          </a:p>
          <a:p>
            <a:pPr lvl="1"/>
            <a:r>
              <a:rPr lang="nb-NO">
                <a:cs typeface="Times New Roman" panose="02020603050405020304" pitchFamily="18" charset="0"/>
              </a:rPr>
              <a:t>Lærere mener skoleledelsen er viktig, f.eks. ved å sette av </a:t>
            </a:r>
            <a:r>
              <a:rPr lang="nb-NO" b="1">
                <a:cs typeface="Times New Roman" panose="02020603050405020304" pitchFamily="18" charset="0"/>
              </a:rPr>
              <a:t>tid til lærersamarbeid </a:t>
            </a:r>
            <a:r>
              <a:rPr lang="nb-NO">
                <a:cs typeface="Times New Roman" panose="02020603050405020304" pitchFamily="18" charset="0"/>
              </a:rPr>
              <a:t>og forplikte enkeltlærere til å samarbeide</a:t>
            </a:r>
          </a:p>
          <a:p>
            <a:pPr lvl="1"/>
            <a:r>
              <a:rPr lang="nb-NO">
                <a:cs typeface="Times New Roman" panose="02020603050405020304" pitchFamily="18" charset="0"/>
              </a:rPr>
              <a:t>Elevers </a:t>
            </a:r>
            <a:r>
              <a:rPr lang="nb-NO" b="1">
                <a:cs typeface="Times New Roman" panose="02020603050405020304" pitchFamily="18" charset="0"/>
              </a:rPr>
              <a:t>hverdagserfaringer og interesser </a:t>
            </a:r>
            <a:r>
              <a:rPr lang="nb-NO">
                <a:cs typeface="Times New Roman" panose="02020603050405020304" pitchFamily="18" charset="0"/>
              </a:rPr>
              <a:t>kan bli mer prioritert og integrert i undervisningen</a:t>
            </a:r>
          </a:p>
          <a:p>
            <a:pPr lvl="1"/>
            <a:r>
              <a:rPr lang="nb-NO">
                <a:cs typeface="Times New Roman" panose="02020603050405020304" pitchFamily="18" charset="0"/>
              </a:rPr>
              <a:t>Krevende balanse mellom lærerstyring og elevenes selvstendighet</a:t>
            </a:r>
          </a:p>
          <a:p>
            <a:pPr lvl="1"/>
            <a:r>
              <a:rPr lang="nb-NO">
                <a:cs typeface="Times New Roman" panose="02020603050405020304" pitchFamily="18" charset="0"/>
              </a:rPr>
              <a:t>Dilemmaer ved å ikke inkludere </a:t>
            </a:r>
            <a:r>
              <a:rPr lang="nb-NO" b="1">
                <a:cs typeface="Times New Roman" panose="02020603050405020304" pitchFamily="18" charset="0"/>
              </a:rPr>
              <a:t>karakterbasert vurdering</a:t>
            </a:r>
          </a:p>
        </p:txBody>
      </p:sp>
      <p:pic>
        <p:nvPicPr>
          <p:cNvPr id="6" name="Picture 5">
            <a:extLst>
              <a:ext uri="{FF2B5EF4-FFF2-40B4-BE49-F238E27FC236}">
                <a16:creationId xmlns:a16="http://schemas.microsoft.com/office/drawing/2014/main" id="{282BA837-35A1-1FB9-D5CC-34CEFB2EBD37}"/>
              </a:ext>
            </a:extLst>
          </p:cNvPr>
          <p:cNvPicPr>
            <a:picLocks noChangeAspect="1"/>
          </p:cNvPicPr>
          <p:nvPr/>
        </p:nvPicPr>
        <p:blipFill rotWithShape="1">
          <a:blip r:embed="rId3"/>
          <a:srcRect l="13326" t="8395" r="70868" b="22183"/>
          <a:stretch/>
        </p:blipFill>
        <p:spPr>
          <a:xfrm>
            <a:off x="7403274" y="88776"/>
            <a:ext cx="4709974" cy="6649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5B90-3EDB-B5F9-5CA5-374C3899B0C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A11456D-718D-5BCC-8BFC-F3B8EE79989A}"/>
              </a:ext>
            </a:extLst>
          </p:cNvPr>
          <p:cNvSpPr>
            <a:spLocks noGrp="1"/>
          </p:cNvSpPr>
          <p:nvPr>
            <p:ph type="title"/>
          </p:nvPr>
        </p:nvSpPr>
        <p:spPr/>
        <p:txBody>
          <a:bodyPr/>
          <a:lstStyle/>
          <a:p>
            <a:r>
              <a:rPr lang="nb-NO" sz="4400">
                <a:latin typeface="Calibri Light"/>
                <a:ea typeface="Calibri Light"/>
                <a:cs typeface="Times New Roman"/>
              </a:rPr>
              <a:t>EVA2020</a:t>
            </a:r>
            <a:endParaRPr lang="nb-NO">
              <a:latin typeface="Calibri Light"/>
              <a:ea typeface="Calibri Light"/>
              <a:cs typeface="Times New Roman"/>
            </a:endParaRPr>
          </a:p>
        </p:txBody>
      </p:sp>
      <p:sp>
        <p:nvSpPr>
          <p:cNvPr id="3" name="Plassholder for innhold 2">
            <a:extLst>
              <a:ext uri="{FF2B5EF4-FFF2-40B4-BE49-F238E27FC236}">
                <a16:creationId xmlns:a16="http://schemas.microsoft.com/office/drawing/2014/main" id="{460501BC-9FCA-DF11-78D1-F8E27872A130}"/>
              </a:ext>
            </a:extLst>
          </p:cNvPr>
          <p:cNvSpPr>
            <a:spLocks noGrp="1"/>
          </p:cNvSpPr>
          <p:nvPr>
            <p:ph idx="1"/>
          </p:nvPr>
        </p:nvSpPr>
        <p:spPr>
          <a:xfrm>
            <a:off x="726057" y="1445342"/>
            <a:ext cx="6569830" cy="5367293"/>
          </a:xfrm>
        </p:spPr>
        <p:txBody>
          <a:bodyPr vert="horz" lIns="91440" tIns="45720" rIns="91440" bIns="45720" rtlCol="0" anchor="t">
            <a:normAutofit/>
          </a:bodyPr>
          <a:lstStyle/>
          <a:p>
            <a:r>
              <a:rPr lang="nb-NO" sz="2400">
                <a:cs typeface="Times New Roman"/>
              </a:rPr>
              <a:t>Rapport 9 (Oktober 2025):  </a:t>
            </a:r>
          </a:p>
          <a:p>
            <a:pPr lvl="1"/>
            <a:r>
              <a:rPr lang="nb-NO">
                <a:cs typeface="Times New Roman" panose="02020603050405020304" pitchFamily="18" charset="0"/>
              </a:rPr>
              <a:t>De fleste elever opplever </a:t>
            </a:r>
            <a:r>
              <a:rPr lang="nb-NO" b="1">
                <a:cs typeface="Times New Roman" panose="02020603050405020304" pitchFamily="18" charset="0"/>
              </a:rPr>
              <a:t>mestringsfokusert</a:t>
            </a:r>
            <a:r>
              <a:rPr lang="nb-NO">
                <a:cs typeface="Times New Roman" panose="02020603050405020304" pitchFamily="18" charset="0"/>
              </a:rPr>
              <a:t> klassemiljø</a:t>
            </a:r>
          </a:p>
          <a:p>
            <a:pPr lvl="1"/>
            <a:r>
              <a:rPr lang="nb-NO">
                <a:cs typeface="Times New Roman" panose="02020603050405020304" pitchFamily="18" charset="0"/>
              </a:rPr>
              <a:t>Stor </a:t>
            </a:r>
            <a:r>
              <a:rPr lang="nb-NO" b="1">
                <a:cs typeface="Times New Roman" panose="02020603050405020304" pitchFamily="18" charset="0"/>
              </a:rPr>
              <a:t>variasjon</a:t>
            </a:r>
            <a:r>
              <a:rPr lang="nb-NO">
                <a:cs typeface="Times New Roman" panose="02020603050405020304" pitchFamily="18" charset="0"/>
              </a:rPr>
              <a:t> blant elever om støtte vedrørende trivsel og sosialt </a:t>
            </a:r>
            <a:r>
              <a:rPr lang="nb-NO" b="1">
                <a:cs typeface="Times New Roman" panose="02020603050405020304" pitchFamily="18" charset="0"/>
              </a:rPr>
              <a:t>læringsmiljø</a:t>
            </a:r>
          </a:p>
          <a:p>
            <a:pPr lvl="1"/>
            <a:r>
              <a:rPr lang="nb-NO">
                <a:cs typeface="Times New Roman" panose="02020603050405020304" pitchFamily="18" charset="0"/>
              </a:rPr>
              <a:t>Lærerne rapporterte om relativt godt </a:t>
            </a:r>
            <a:r>
              <a:rPr lang="nb-NO" b="1">
                <a:cs typeface="Times New Roman" panose="02020603050405020304" pitchFamily="18" charset="0"/>
              </a:rPr>
              <a:t>klassemiljø</a:t>
            </a:r>
          </a:p>
          <a:p>
            <a:pPr lvl="1"/>
            <a:r>
              <a:rPr lang="nb-NO">
                <a:cs typeface="Times New Roman" panose="02020603050405020304" pitchFamily="18" charset="0"/>
              </a:rPr>
              <a:t>Lærere generelt </a:t>
            </a:r>
            <a:r>
              <a:rPr lang="nb-NO" b="1">
                <a:cs typeface="Times New Roman" panose="02020603050405020304" pitchFamily="18" charset="0"/>
              </a:rPr>
              <a:t>positive til tverrfaglige temaer</a:t>
            </a:r>
            <a:r>
              <a:rPr lang="nb-NO">
                <a:cs typeface="Times New Roman" panose="02020603050405020304" pitchFamily="18" charset="0"/>
              </a:rPr>
              <a:t>, men minskende over tid</a:t>
            </a:r>
          </a:p>
          <a:p>
            <a:pPr lvl="1"/>
            <a:r>
              <a:rPr lang="nb-NO" b="1">
                <a:cs typeface="Times New Roman" panose="02020603050405020304" pitchFamily="18" charset="0"/>
              </a:rPr>
              <a:t>Gutter</a:t>
            </a:r>
            <a:r>
              <a:rPr lang="nb-NO">
                <a:cs typeface="Times New Roman" panose="02020603050405020304" pitchFamily="18" charset="0"/>
              </a:rPr>
              <a:t> rapporterer betydelig mer læring om psykisk helse og større grad av kontroll over eget liv og livssituasjon enn jenter</a:t>
            </a:r>
          </a:p>
        </p:txBody>
      </p:sp>
      <p:pic>
        <p:nvPicPr>
          <p:cNvPr id="5" name="Picture 4">
            <a:extLst>
              <a:ext uri="{FF2B5EF4-FFF2-40B4-BE49-F238E27FC236}">
                <a16:creationId xmlns:a16="http://schemas.microsoft.com/office/drawing/2014/main" id="{867F58F7-DF84-6A42-5B6E-BA4CD97E3521}"/>
              </a:ext>
            </a:extLst>
          </p:cNvPr>
          <p:cNvPicPr>
            <a:picLocks noChangeAspect="1"/>
          </p:cNvPicPr>
          <p:nvPr/>
        </p:nvPicPr>
        <p:blipFill>
          <a:blip r:embed="rId3"/>
          <a:srcRect l="34193" t="10541" r="35081" b="8373"/>
          <a:stretch/>
        </p:blipFill>
        <p:spPr>
          <a:xfrm>
            <a:off x="7383446" y="71021"/>
            <a:ext cx="4692914" cy="6676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25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B781-B7F4-9615-B208-2B0DAE8654D3}"/>
              </a:ext>
            </a:extLst>
          </p:cNvPr>
          <p:cNvSpPr>
            <a:spLocks noGrp="1"/>
          </p:cNvSpPr>
          <p:nvPr>
            <p:ph type="title"/>
          </p:nvPr>
        </p:nvSpPr>
        <p:spPr>
          <a:xfrm>
            <a:off x="838200" y="285612"/>
            <a:ext cx="10515600" cy="1325563"/>
          </a:xfrm>
        </p:spPr>
        <p:txBody>
          <a:bodyPr/>
          <a:lstStyle/>
          <a:p>
            <a:r>
              <a:rPr lang="nb-NO" sz="4400">
                <a:latin typeface="Calibri Light"/>
                <a:ea typeface="Calibri Light"/>
                <a:cs typeface="Times New Roman"/>
              </a:rPr>
              <a:t>EvaFag2025</a:t>
            </a:r>
            <a:endParaRPr lang="en-GB">
              <a:latin typeface="Calibri Light"/>
              <a:ea typeface="Calibri Light"/>
              <a:cs typeface="Times New Roman"/>
            </a:endParaRPr>
          </a:p>
        </p:txBody>
      </p:sp>
      <p:sp>
        <p:nvSpPr>
          <p:cNvPr id="3" name="Content Placeholder 2">
            <a:extLst>
              <a:ext uri="{FF2B5EF4-FFF2-40B4-BE49-F238E27FC236}">
                <a16:creationId xmlns:a16="http://schemas.microsoft.com/office/drawing/2014/main" id="{DF36E100-95B2-8771-AAAB-8963E7EE1701}"/>
              </a:ext>
            </a:extLst>
          </p:cNvPr>
          <p:cNvSpPr>
            <a:spLocks noGrp="1"/>
          </p:cNvSpPr>
          <p:nvPr>
            <p:ph idx="1"/>
          </p:nvPr>
        </p:nvSpPr>
        <p:spPr>
          <a:xfrm>
            <a:off x="838200" y="1381737"/>
            <a:ext cx="6917675" cy="5442333"/>
          </a:xfrm>
        </p:spPr>
        <p:txBody>
          <a:bodyPr vert="horz" lIns="91440" tIns="45720" rIns="91440" bIns="45720" rtlCol="0" anchor="t">
            <a:normAutofit/>
          </a:bodyPr>
          <a:lstStyle/>
          <a:p>
            <a:r>
              <a:rPr lang="nb-NO">
                <a:cs typeface="Times New Roman" panose="02020603050405020304" pitchFamily="18" charset="0"/>
              </a:rPr>
              <a:t>Samlerapport (2022) om implementering av fagfornyelsen i barneskole og lærerutdanning:  </a:t>
            </a:r>
          </a:p>
          <a:p>
            <a:pPr lvl="1"/>
            <a:r>
              <a:rPr lang="nb-NO">
                <a:cs typeface="Times New Roman" panose="02020603050405020304" pitchFamily="18" charset="0"/>
              </a:rPr>
              <a:t>En mer </a:t>
            </a:r>
            <a:r>
              <a:rPr lang="nb-NO" b="1">
                <a:cs typeface="Times New Roman" panose="02020603050405020304" pitchFamily="18" charset="0"/>
              </a:rPr>
              <a:t>aktiv elevrolle</a:t>
            </a:r>
            <a:endParaRPr lang="en-US" b="1">
              <a:ea typeface="+mn-lt"/>
              <a:cs typeface="Times New Roman" panose="02020603050405020304" pitchFamily="18" charset="0"/>
            </a:endParaRPr>
          </a:p>
          <a:p>
            <a:pPr lvl="1"/>
            <a:r>
              <a:rPr lang="nb-NO">
                <a:cs typeface="Times New Roman" panose="02020603050405020304" pitchFamily="18" charset="0"/>
              </a:rPr>
              <a:t>Utføring avhengig av bl.a. </a:t>
            </a:r>
            <a:r>
              <a:rPr lang="nb-NO" b="1">
                <a:cs typeface="Times New Roman" panose="02020603050405020304" pitchFamily="18" charset="0"/>
              </a:rPr>
              <a:t>skoleledelsens engasjement </a:t>
            </a:r>
          </a:p>
          <a:p>
            <a:pPr lvl="2"/>
            <a:r>
              <a:rPr lang="nb-NO" sz="2400" b="1">
                <a:cs typeface="Times New Roman" panose="02020603050405020304" pitchFamily="18" charset="0"/>
              </a:rPr>
              <a:t>Nødvendig med tid + ressurser</a:t>
            </a:r>
            <a:endParaRPr lang="en-US" sz="2400" b="1">
              <a:ea typeface="+mn-lt"/>
              <a:cs typeface="Times New Roman" panose="02020603050405020304" pitchFamily="18" charset="0"/>
            </a:endParaRPr>
          </a:p>
          <a:p>
            <a:pPr lvl="1"/>
            <a:r>
              <a:rPr lang="nb-NO">
                <a:cs typeface="Times New Roman" panose="02020603050405020304" pitchFamily="18" charset="0"/>
              </a:rPr>
              <a:t>Mangel på større endringer i </a:t>
            </a:r>
            <a:r>
              <a:rPr lang="nb-NO" b="1">
                <a:cs typeface="Times New Roman" panose="02020603050405020304" pitchFamily="18" charset="0"/>
              </a:rPr>
              <a:t>lærerutdanningen</a:t>
            </a:r>
            <a:r>
              <a:rPr lang="nb-NO">
                <a:cs typeface="Times New Roman" panose="02020603050405020304" pitchFamily="18" charset="0"/>
              </a:rPr>
              <a:t> som følge av fagfornyelsen.</a:t>
            </a:r>
          </a:p>
          <a:p>
            <a:pPr lvl="1"/>
            <a:r>
              <a:rPr lang="nb-NO">
                <a:cs typeface="Times New Roman" panose="02020603050405020304" pitchFamily="18" charset="0"/>
              </a:rPr>
              <a:t>«Det er jo ikke sånn at vi skal finne opp kruttet når ting virker»:</a:t>
            </a:r>
          </a:p>
          <a:p>
            <a:pPr lvl="2"/>
            <a:r>
              <a:rPr lang="nb-NO" sz="2400" b="1">
                <a:cs typeface="Times New Roman" panose="02020603050405020304" pitchFamily="18" charset="0"/>
              </a:rPr>
              <a:t>Implisitt --&gt; eksplisitt</a:t>
            </a:r>
            <a:endParaRPr lang="en-US" sz="2400" b="1">
              <a:ea typeface="+mn-lt"/>
              <a:cs typeface="Times New Roman" panose="02020603050405020304" pitchFamily="18" charset="0"/>
            </a:endParaRPr>
          </a:p>
        </p:txBody>
      </p:sp>
      <p:pic>
        <p:nvPicPr>
          <p:cNvPr id="5" name="Picture 4">
            <a:extLst>
              <a:ext uri="{FF2B5EF4-FFF2-40B4-BE49-F238E27FC236}">
                <a16:creationId xmlns:a16="http://schemas.microsoft.com/office/drawing/2014/main" id="{15CE8D7A-4C65-4B48-9672-0DB96332961F}"/>
              </a:ext>
            </a:extLst>
          </p:cNvPr>
          <p:cNvPicPr>
            <a:picLocks noChangeAspect="1"/>
          </p:cNvPicPr>
          <p:nvPr/>
        </p:nvPicPr>
        <p:blipFill>
          <a:blip r:embed="rId3"/>
          <a:stretch>
            <a:fillRect/>
          </a:stretch>
        </p:blipFill>
        <p:spPr>
          <a:xfrm>
            <a:off x="7644714" y="91638"/>
            <a:ext cx="4478084" cy="6663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8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8ABC-83CC-3E39-D69F-A7BC16EF3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ACFB3-B20B-D2F7-C2CB-746B31AC270E}"/>
              </a:ext>
            </a:extLst>
          </p:cNvPr>
          <p:cNvSpPr>
            <a:spLocks noGrp="1"/>
          </p:cNvSpPr>
          <p:nvPr>
            <p:ph type="title"/>
          </p:nvPr>
        </p:nvSpPr>
        <p:spPr/>
        <p:txBody>
          <a:bodyPr/>
          <a:lstStyle/>
          <a:p>
            <a:r>
              <a:rPr lang="en-US">
                <a:latin typeface="Calibri Light"/>
                <a:ea typeface="Calibri Light"/>
                <a:cs typeface="Times New Roman"/>
              </a:rPr>
              <a:t>EvaFag2025</a:t>
            </a:r>
            <a:endParaRPr lang="nb-NO">
              <a:latin typeface="Calibri Light"/>
              <a:ea typeface="Calibri Light"/>
              <a:cs typeface="Times New Roman"/>
            </a:endParaRPr>
          </a:p>
        </p:txBody>
      </p:sp>
      <p:pic>
        <p:nvPicPr>
          <p:cNvPr id="8" name="Picture 7">
            <a:extLst>
              <a:ext uri="{FF2B5EF4-FFF2-40B4-BE49-F238E27FC236}">
                <a16:creationId xmlns:a16="http://schemas.microsoft.com/office/drawing/2014/main" id="{73436B1F-0258-6D80-3EF4-0DF4CCB04176}"/>
              </a:ext>
            </a:extLst>
          </p:cNvPr>
          <p:cNvPicPr>
            <a:picLocks noChangeAspect="1"/>
          </p:cNvPicPr>
          <p:nvPr/>
        </p:nvPicPr>
        <p:blipFill>
          <a:blip r:embed="rId3"/>
          <a:srcRect l="31108" t="10735" r="31808" b="1808"/>
          <a:stretch/>
        </p:blipFill>
        <p:spPr>
          <a:xfrm>
            <a:off x="7400441" y="87720"/>
            <a:ext cx="4700265" cy="6650831"/>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FA692CE1-AA47-34A9-6276-FC3F82719A22}"/>
              </a:ext>
            </a:extLst>
          </p:cNvPr>
          <p:cNvSpPr txBox="1">
            <a:spLocks/>
          </p:cNvSpPr>
          <p:nvPr/>
        </p:nvSpPr>
        <p:spPr>
          <a:xfrm>
            <a:off x="838200" y="1381737"/>
            <a:ext cx="6562241" cy="54423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ea typeface="+mn-lt"/>
                <a:cs typeface="Times New Roman" panose="02020603050405020304" pitchFamily="18" charset="0"/>
              </a:rPr>
              <a:t>Arbeidspakke 1, delrapport 3 (2025) om endringer:</a:t>
            </a:r>
          </a:p>
          <a:p>
            <a:pPr lvl="1"/>
            <a:r>
              <a:rPr lang="nb-NO" b="1">
                <a:ea typeface="+mn-lt"/>
                <a:cs typeface="Times New Roman" panose="02020603050405020304" pitchFamily="18" charset="0"/>
              </a:rPr>
              <a:t>Konsolideringsfase: LK20 sitter i «ryggmargen»</a:t>
            </a:r>
          </a:p>
          <a:p>
            <a:pPr lvl="1"/>
            <a:r>
              <a:rPr lang="nb-NO">
                <a:ea typeface="+mn-lt"/>
                <a:cs typeface="Times New Roman" panose="02020603050405020304" pitchFamily="18" charset="0"/>
              </a:rPr>
              <a:t>Tidspress i engelsk og musikk</a:t>
            </a:r>
          </a:p>
          <a:p>
            <a:pPr lvl="1"/>
            <a:r>
              <a:rPr lang="nb-NO">
                <a:ea typeface="+mn-lt"/>
                <a:cs typeface="Times New Roman" panose="02020603050405020304" pitchFamily="18" charset="0"/>
              </a:rPr>
              <a:t>Matematikk preget av ulike tolkninger av tverrfaglighet</a:t>
            </a:r>
          </a:p>
          <a:p>
            <a:pPr lvl="1"/>
            <a:r>
              <a:rPr lang="nb-NO">
                <a:ea typeface="+mn-lt"/>
                <a:cs typeface="Times New Roman" panose="02020603050405020304" pitchFamily="18" charset="0"/>
              </a:rPr>
              <a:t>Ulikt tempo i implementering av digital kompetanse i samfunnsfag</a:t>
            </a:r>
          </a:p>
          <a:p>
            <a:pPr lvl="1"/>
            <a:r>
              <a:rPr lang="nb-NO">
                <a:ea typeface="+mn-lt"/>
                <a:cs typeface="Times New Roman" panose="02020603050405020304" pitchFamily="18" charset="0"/>
              </a:rPr>
              <a:t>KI utfordrende i engelsk</a:t>
            </a:r>
          </a:p>
        </p:txBody>
      </p:sp>
    </p:spTree>
    <p:extLst>
      <p:ext uri="{BB962C8B-B14F-4D97-AF65-F5344CB8AC3E}">
        <p14:creationId xmlns:p14="http://schemas.microsoft.com/office/powerpoint/2010/main" val="88929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EBEF499D-0067-A6C5-1215-023F1B3CE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B4265CB-FCB7-412E-8CA2-F8014D692050}"/>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6664D235-16C2-DFD4-5EC5-D6B6B0279F4D}"/>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t>Bakgrunn for folkehelse og livsmestring</a:t>
            </a:r>
          </a:p>
          <a:p>
            <a:pPr marL="514350" indent="-514350">
              <a:buFont typeface="+mj-lt"/>
              <a:buAutoNum type="arabicPeriod"/>
            </a:pPr>
            <a:r>
              <a:rPr lang="nb-NO" sz="2400">
                <a:solidFill>
                  <a:schemeClr val="bg2"/>
                </a:solidFill>
              </a:rPr>
              <a:t>Tidligere psykisk helsetiltak i skoler</a:t>
            </a:r>
          </a:p>
          <a:p>
            <a:pPr marL="514350" indent="-514350">
              <a:buFont typeface="+mj-lt"/>
              <a:buAutoNum type="arabicPeriod"/>
            </a:pPr>
            <a:r>
              <a:rPr lang="nb-NO" sz="2400">
                <a:solidFill>
                  <a:schemeClr val="bg2"/>
                </a:solidFill>
              </a:rPr>
              <a:t>Hvordan er folkehelse og livsmestring implementert i Norge?</a:t>
            </a:r>
          </a:p>
          <a:p>
            <a:pPr marL="971550" lvl="1" indent="-346075">
              <a:buFont typeface="+mj-lt"/>
              <a:buAutoNum type="alphaLcParenR"/>
            </a:pPr>
            <a:r>
              <a:rPr lang="nb-NO" sz="2000">
                <a:solidFill>
                  <a:schemeClr val="bg2"/>
                </a:solidFill>
              </a:rPr>
              <a:t>Andres forskning</a:t>
            </a:r>
          </a:p>
          <a:p>
            <a:pPr marL="971550" lvl="1" indent="-346075">
              <a:buFont typeface="+mj-lt"/>
              <a:buAutoNum type="alphaLcParenR"/>
            </a:pPr>
            <a:r>
              <a:rPr lang="nb-NO" sz="2000">
                <a:solidFill>
                  <a:schemeClr val="bg2"/>
                </a:solidFill>
              </a:rPr>
              <a:t>LIFE/HeaLS</a:t>
            </a:r>
          </a:p>
          <a:p>
            <a:pPr marL="514350" indent="-514350">
              <a:buAutoNum type="arabicPeriod"/>
            </a:pPr>
            <a:r>
              <a:rPr lang="nb-NO" sz="2400">
                <a:solidFill>
                  <a:schemeClr val="bg2"/>
                </a:solidFill>
              </a:rPr>
              <a:t>Refleksjonsopplegg og oppfølgingsstudie</a:t>
            </a:r>
            <a:endParaRPr lang="nb-NO" sz="2400">
              <a:solidFill>
                <a:schemeClr val="bg2"/>
              </a:solidFill>
              <a:ea typeface="Calibri"/>
              <a:cs typeface="Calibri"/>
            </a:endParaRPr>
          </a:p>
        </p:txBody>
      </p:sp>
    </p:spTree>
    <p:extLst>
      <p:ext uri="{BB962C8B-B14F-4D97-AF65-F5344CB8AC3E}">
        <p14:creationId xmlns:p14="http://schemas.microsoft.com/office/powerpoint/2010/main" val="235012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1D95-A610-3331-F118-18D5AC0AA451}"/>
              </a:ext>
            </a:extLst>
          </p:cNvPr>
          <p:cNvSpPr>
            <a:spLocks noGrp="1"/>
          </p:cNvSpPr>
          <p:nvPr>
            <p:ph type="title"/>
          </p:nvPr>
        </p:nvSpPr>
        <p:spPr>
          <a:xfrm>
            <a:off x="838200" y="365125"/>
            <a:ext cx="6363645" cy="1325563"/>
          </a:xfrm>
        </p:spPr>
        <p:txBody>
          <a:bodyPr/>
          <a:lstStyle/>
          <a:p>
            <a:r>
              <a:rPr lang="en-US">
                <a:latin typeface="Calibri Light"/>
                <a:ea typeface="Calibri Light"/>
                <a:cs typeface="Times New Roman"/>
              </a:rPr>
              <a:t>EDUCATE</a:t>
            </a:r>
            <a:endParaRPr lang="nb-NO">
              <a:latin typeface="Calibri Light"/>
              <a:ea typeface="Calibri Light"/>
              <a:cs typeface="Times New Roman"/>
            </a:endParaRPr>
          </a:p>
        </p:txBody>
      </p:sp>
      <p:pic>
        <p:nvPicPr>
          <p:cNvPr id="5" name="Content Placeholder 4">
            <a:extLst>
              <a:ext uri="{FF2B5EF4-FFF2-40B4-BE49-F238E27FC236}">
                <a16:creationId xmlns:a16="http://schemas.microsoft.com/office/drawing/2014/main" id="{792333B5-F65A-F6F6-D48C-51F9EAE2D1A5}"/>
              </a:ext>
            </a:extLst>
          </p:cNvPr>
          <p:cNvPicPr>
            <a:picLocks noGrp="1" noChangeAspect="1"/>
          </p:cNvPicPr>
          <p:nvPr>
            <p:ph idx="1"/>
          </p:nvPr>
        </p:nvPicPr>
        <p:blipFill rotWithShape="1">
          <a:blip r:embed="rId3"/>
          <a:srcRect l="14163" t="8307" r="71679" b="29885"/>
          <a:stretch/>
        </p:blipFill>
        <p:spPr>
          <a:xfrm>
            <a:off x="7315201" y="113946"/>
            <a:ext cx="4738901" cy="6649592"/>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6B683F81-124B-E7FC-7427-7B9460898469}"/>
              </a:ext>
            </a:extLst>
          </p:cNvPr>
          <p:cNvSpPr txBox="1">
            <a:spLocks/>
          </p:cNvSpPr>
          <p:nvPr/>
        </p:nvSpPr>
        <p:spPr>
          <a:xfrm>
            <a:off x="838200" y="1381737"/>
            <a:ext cx="6917675" cy="54423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Times New Roman" panose="02020603050405020304" pitchFamily="18" charset="0"/>
              <a:ea typeface="+mn-lt"/>
              <a:cs typeface="Times New Roman" panose="02020603050405020304" pitchFamily="18" charset="0"/>
            </a:endParaRPr>
          </a:p>
        </p:txBody>
      </p:sp>
      <p:sp>
        <p:nvSpPr>
          <p:cNvPr id="9" name="Content Placeholder 2">
            <a:extLst>
              <a:ext uri="{FF2B5EF4-FFF2-40B4-BE49-F238E27FC236}">
                <a16:creationId xmlns:a16="http://schemas.microsoft.com/office/drawing/2014/main" id="{BD612D4A-DC29-B98F-4376-D55F00591F3D}"/>
              </a:ext>
            </a:extLst>
          </p:cNvPr>
          <p:cNvSpPr txBox="1">
            <a:spLocks/>
          </p:cNvSpPr>
          <p:nvPr/>
        </p:nvSpPr>
        <p:spPr>
          <a:xfrm>
            <a:off x="990600" y="1534138"/>
            <a:ext cx="6324601" cy="5229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Times New Roman" panose="02020603050405020304" pitchFamily="18" charset="0"/>
              </a:rPr>
              <a:t>Rapport 2 (April 2023)</a:t>
            </a:r>
          </a:p>
          <a:p>
            <a:r>
              <a:rPr lang="en-US" err="1">
                <a:ea typeface="+mn-lt"/>
                <a:cs typeface="Times New Roman" panose="02020603050405020304" pitchFamily="18" charset="0"/>
              </a:rPr>
              <a:t>Observasjoner</a:t>
            </a:r>
            <a:r>
              <a:rPr lang="en-US">
                <a:ea typeface="+mn-lt"/>
                <a:cs typeface="Times New Roman" panose="02020603050405020304" pitchFamily="18" charset="0"/>
              </a:rPr>
              <a:t> </a:t>
            </a:r>
            <a:r>
              <a:rPr lang="en-US" err="1">
                <a:ea typeface="+mn-lt"/>
                <a:cs typeface="Times New Roman" panose="02020603050405020304" pitchFamily="18" charset="0"/>
              </a:rPr>
              <a:t>og</a:t>
            </a:r>
            <a:r>
              <a:rPr lang="en-US">
                <a:ea typeface="+mn-lt"/>
                <a:cs typeface="Times New Roman" panose="02020603050405020304" pitchFamily="18" charset="0"/>
              </a:rPr>
              <a:t> </a:t>
            </a:r>
            <a:r>
              <a:rPr lang="en-US" err="1">
                <a:ea typeface="+mn-lt"/>
                <a:cs typeface="Times New Roman" panose="02020603050405020304" pitchFamily="18" charset="0"/>
              </a:rPr>
              <a:t>intervjuer</a:t>
            </a:r>
            <a:endParaRPr lang="en-US">
              <a:ea typeface="+mn-lt"/>
              <a:cs typeface="Times New Roman" panose="02020603050405020304" pitchFamily="18" charset="0"/>
            </a:endParaRPr>
          </a:p>
          <a:p>
            <a:pPr lvl="1"/>
            <a:r>
              <a:rPr lang="nb-NO">
                <a:solidFill>
                  <a:srgbClr val="303030"/>
                </a:solidFill>
              </a:rPr>
              <a:t>Lærerne synes </a:t>
            </a:r>
            <a:r>
              <a:rPr lang="nb-NO" b="1">
                <a:solidFill>
                  <a:srgbClr val="303030"/>
                </a:solidFill>
              </a:rPr>
              <a:t>begrepet er vagt</a:t>
            </a:r>
            <a:r>
              <a:rPr lang="nb-NO">
                <a:solidFill>
                  <a:srgbClr val="303030"/>
                </a:solidFill>
              </a:rPr>
              <a:t>, men knytter livsmestring til psykisk helse, relasjoner, danning, samfunnsdeltakelse, faglig mestring og digital livsmestring. </a:t>
            </a:r>
          </a:p>
          <a:p>
            <a:pPr lvl="1"/>
            <a:r>
              <a:rPr lang="nb-NO" b="1" i="0">
                <a:solidFill>
                  <a:srgbClr val="303030"/>
                </a:solidFill>
                <a:effectLst/>
              </a:rPr>
              <a:t>Livsmestring inkluderes i de fleste klasserom </a:t>
            </a:r>
            <a:r>
              <a:rPr lang="nb-NO" b="0" i="0">
                <a:solidFill>
                  <a:srgbClr val="303030"/>
                </a:solidFill>
                <a:effectLst/>
              </a:rPr>
              <a:t>og på fagenes premisser.</a:t>
            </a:r>
          </a:p>
          <a:p>
            <a:pPr lvl="1"/>
            <a:r>
              <a:rPr lang="nb-NO">
                <a:solidFill>
                  <a:srgbClr val="303030"/>
                </a:solidFill>
              </a:rPr>
              <a:t>Lærere trenger støtte for å </a:t>
            </a:r>
            <a:r>
              <a:rPr lang="nb-NO" b="1">
                <a:solidFill>
                  <a:srgbClr val="303030"/>
                </a:solidFill>
              </a:rPr>
              <a:t>knytte praksis tydeligere til elevenes mestring og liv</a:t>
            </a:r>
            <a:r>
              <a:rPr lang="nb-NO">
                <a:solidFill>
                  <a:srgbClr val="303030"/>
                </a:solidFill>
              </a:rPr>
              <a:t>.</a:t>
            </a:r>
          </a:p>
          <a:p>
            <a:pPr lvl="1"/>
            <a:r>
              <a:rPr lang="nb-NO" b="1" i="0">
                <a:solidFill>
                  <a:srgbClr val="303030"/>
                </a:solidFill>
                <a:effectLst/>
              </a:rPr>
              <a:t>Elevene opplever omsorg og inkludering fra lærerne</a:t>
            </a:r>
            <a:r>
              <a:rPr lang="nb-NO" b="0" i="0">
                <a:solidFill>
                  <a:srgbClr val="303030"/>
                </a:solidFill>
                <a:effectLst/>
              </a:rPr>
              <a:t>, guttene noe oftere enn jentene.</a:t>
            </a:r>
          </a:p>
          <a:p>
            <a:endParaRPr lang="en-US">
              <a:ea typeface="+mn-lt"/>
              <a:cs typeface="Times New Roman" panose="02020603050405020304" pitchFamily="18" charset="0"/>
            </a:endParaRPr>
          </a:p>
        </p:txBody>
      </p:sp>
    </p:spTree>
    <p:extLst>
      <p:ext uri="{BB962C8B-B14F-4D97-AF65-F5344CB8AC3E}">
        <p14:creationId xmlns:p14="http://schemas.microsoft.com/office/powerpoint/2010/main" val="27218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 calcmode="lin" valueType="num">
                                      <p:cBhvr additive="base">
                                        <p:cTn id="1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AB3C-3C1C-FB35-0345-5457925A0954}"/>
              </a:ext>
            </a:extLst>
          </p:cNvPr>
          <p:cNvSpPr>
            <a:spLocks noGrp="1"/>
          </p:cNvSpPr>
          <p:nvPr>
            <p:ph type="title"/>
          </p:nvPr>
        </p:nvSpPr>
        <p:spPr/>
        <p:txBody>
          <a:bodyPr/>
          <a:lstStyle/>
          <a:p>
            <a:r>
              <a:rPr lang="en-US" err="1">
                <a:solidFill>
                  <a:srgbClr val="000000"/>
                </a:solidFill>
                <a:latin typeface="Calibri Light"/>
                <a:ea typeface="Calibri"/>
                <a:cs typeface="Calibri"/>
              </a:rPr>
              <a:t>Variasjoner</a:t>
            </a:r>
            <a:r>
              <a:rPr lang="en-US">
                <a:solidFill>
                  <a:srgbClr val="000000"/>
                </a:solidFill>
                <a:latin typeface="Calibri Light"/>
                <a:ea typeface="Calibri"/>
                <a:cs typeface="Calibri"/>
              </a:rPr>
              <a:t> </a:t>
            </a:r>
            <a:r>
              <a:rPr lang="en-US" err="1">
                <a:solidFill>
                  <a:srgbClr val="000000"/>
                </a:solidFill>
                <a:latin typeface="Calibri Light"/>
                <a:ea typeface="Calibri"/>
                <a:cs typeface="Calibri"/>
              </a:rPr>
              <a:t>på</a:t>
            </a:r>
            <a:r>
              <a:rPr lang="en-US">
                <a:solidFill>
                  <a:srgbClr val="000000"/>
                </a:solidFill>
                <a:latin typeface="Calibri Light"/>
                <a:ea typeface="Calibri"/>
                <a:cs typeface="Calibri"/>
              </a:rPr>
              <a:t> </a:t>
            </a:r>
            <a:r>
              <a:rPr lang="en-US" err="1">
                <a:solidFill>
                  <a:srgbClr val="000000"/>
                </a:solidFill>
                <a:latin typeface="Calibri Light"/>
                <a:ea typeface="Calibri"/>
                <a:cs typeface="Calibri"/>
              </a:rPr>
              <a:t>tvers</a:t>
            </a:r>
            <a:r>
              <a:rPr lang="en-US">
                <a:solidFill>
                  <a:srgbClr val="000000"/>
                </a:solidFill>
                <a:latin typeface="Calibri Light"/>
                <a:ea typeface="Calibri"/>
                <a:cs typeface="Calibri"/>
              </a:rPr>
              <a:t> av fag</a:t>
            </a:r>
            <a:endParaRPr lang="en-US">
              <a:latin typeface="Calibri Light"/>
              <a:ea typeface="Calibri"/>
              <a:cs typeface="Calibri"/>
            </a:endParaRPr>
          </a:p>
        </p:txBody>
      </p:sp>
      <p:sp>
        <p:nvSpPr>
          <p:cNvPr id="3" name="Content Placeholder 2">
            <a:extLst>
              <a:ext uri="{FF2B5EF4-FFF2-40B4-BE49-F238E27FC236}">
                <a16:creationId xmlns:a16="http://schemas.microsoft.com/office/drawing/2014/main" id="{A124CACF-31BE-5274-74A7-681F925BC9C8}"/>
              </a:ext>
            </a:extLst>
          </p:cNvPr>
          <p:cNvSpPr>
            <a:spLocks noGrp="1"/>
          </p:cNvSpPr>
          <p:nvPr>
            <p:ph idx="1"/>
          </p:nvPr>
        </p:nvSpPr>
        <p:spPr>
          <a:xfrm>
            <a:off x="838200" y="1825624"/>
            <a:ext cx="10515600" cy="4869815"/>
          </a:xfrm>
        </p:spPr>
        <p:txBody>
          <a:bodyPr vert="horz" lIns="91440" tIns="45720" rIns="91440" bIns="45720" rtlCol="0" anchor="t">
            <a:normAutofit fontScale="85000" lnSpcReduction="20000"/>
          </a:bodyPr>
          <a:lstStyle/>
          <a:p>
            <a:pPr marL="0" indent="0">
              <a:buNone/>
            </a:pPr>
            <a:r>
              <a:rPr lang="nb-NO">
                <a:latin typeface="Calibri" panose="020F0502020204030204" pitchFamily="34" charset="0"/>
                <a:ea typeface="Calibri" panose="020F0502020204030204" pitchFamily="34" charset="0"/>
                <a:cs typeface="Calibri" panose="020F0502020204030204" pitchFamily="34" charset="0"/>
              </a:rPr>
              <a:t>Fagspesifikke temaer som kobles til elevenes personlige og sosiale mestring </a:t>
            </a:r>
            <a:r>
              <a:rPr lang="en-US" sz="2000">
                <a:latin typeface="Calibri" panose="020F0502020204030204" pitchFamily="34" charset="0"/>
                <a:ea typeface="Calibri" panose="020F0502020204030204" pitchFamily="34" charset="0"/>
                <a:cs typeface="Calibri" panose="020F0502020204030204" pitchFamily="34" charset="0"/>
              </a:rPr>
              <a:t>(EDUCATE, Evertsen &amp; Brevik, 2024; Isaksen </a:t>
            </a:r>
            <a:r>
              <a:rPr lang="en-US" sz="2000" err="1">
                <a:latin typeface="Calibri" panose="020F0502020204030204" pitchFamily="34" charset="0"/>
                <a:ea typeface="Calibri" panose="020F0502020204030204" pitchFamily="34" charset="0"/>
                <a:cs typeface="Calibri" panose="020F0502020204030204" pitchFamily="34" charset="0"/>
              </a:rPr>
              <a:t>m.fl</a:t>
            </a:r>
            <a:r>
              <a:rPr lang="en-US" sz="2000">
                <a:latin typeface="Calibri" panose="020F0502020204030204" pitchFamily="34" charset="0"/>
                <a:ea typeface="Calibri" panose="020F0502020204030204" pitchFamily="34" charset="0"/>
                <a:cs typeface="Calibri" panose="020F0502020204030204" pitchFamily="34" charset="0"/>
              </a:rPr>
              <a:t>., 2025)</a:t>
            </a:r>
            <a:r>
              <a:rPr lang="nb-NO">
                <a:latin typeface="Calibri" panose="020F0502020204030204" pitchFamily="34" charset="0"/>
                <a:ea typeface="Calibri" panose="020F0502020204030204" pitchFamily="34" charset="0"/>
                <a:cs typeface="Calibri" panose="020F0502020204030204" pitchFamily="34" charset="0"/>
              </a:rPr>
              <a:t>. F.eks.:</a:t>
            </a:r>
          </a:p>
          <a:p>
            <a:pPr marL="0" indent="0">
              <a:buNone/>
            </a:pPr>
            <a:r>
              <a:rPr lang="nb-NO">
                <a:latin typeface="Calibri" panose="020F0502020204030204" pitchFamily="34" charset="0"/>
                <a:ea typeface="Calibri" panose="020F0502020204030204" pitchFamily="34" charset="0"/>
                <a:cs typeface="Calibri" panose="020F0502020204030204" pitchFamily="34" charset="0"/>
              </a:rPr>
              <a:t> </a:t>
            </a:r>
          </a:p>
          <a:p>
            <a:pPr marL="447675" lvl="1" indent="-355600">
              <a:buFont typeface="Aptos" panose="020B0004020202020204" pitchFamily="34" charset="0"/>
              <a:buChar char="•"/>
              <a:tabLst>
                <a:tab pos="355600" algn="l"/>
              </a:tabLst>
            </a:pPr>
            <a:r>
              <a:rPr lang="nb-NO" sz="3000">
                <a:latin typeface="Calibri" panose="020F0502020204030204" pitchFamily="34" charset="0"/>
                <a:ea typeface="Calibri" panose="020F0502020204030204" pitchFamily="34" charset="0"/>
                <a:cs typeface="Calibri" panose="020F0502020204030204" pitchFamily="34" charset="0"/>
              </a:rPr>
              <a:t>Matematikk: </a:t>
            </a:r>
          </a:p>
          <a:p>
            <a:pPr marL="904875" lvl="3" indent="-355600">
              <a:buFont typeface="Courier New" panose="02070309020205020404" pitchFamily="49" charset="0"/>
              <a:buChar char="o"/>
              <a:tabLst>
                <a:tab pos="355600" algn="l"/>
              </a:tabLst>
            </a:pPr>
            <a:r>
              <a:rPr lang="nb-NO" sz="2400">
                <a:latin typeface="Calibri" panose="020F0502020204030204" pitchFamily="34" charset="0"/>
                <a:ea typeface="Calibri" panose="020F0502020204030204" pitchFamily="34" charset="0"/>
                <a:cs typeface="Calibri" panose="020F0502020204030204" pitchFamily="34" charset="0"/>
              </a:rPr>
              <a:t>Problemløsning</a:t>
            </a:r>
          </a:p>
          <a:p>
            <a:pPr marL="447675" lvl="1" indent="-355600">
              <a:buFont typeface="Aptos" panose="020B0004020202020204" pitchFamily="34" charset="0"/>
              <a:buChar char="•"/>
              <a:tabLst>
                <a:tab pos="355600" algn="l"/>
              </a:tabLst>
            </a:pPr>
            <a:r>
              <a:rPr lang="nb-NO" sz="3000">
                <a:latin typeface="Calibri" panose="020F0502020204030204" pitchFamily="34" charset="0"/>
                <a:ea typeface="Calibri" panose="020F0502020204030204" pitchFamily="34" charset="0"/>
                <a:cs typeface="Calibri" panose="020F0502020204030204" pitchFamily="34" charset="0"/>
              </a:rPr>
              <a:t>KRLE: </a:t>
            </a:r>
          </a:p>
          <a:p>
            <a:pPr marL="904875" lvl="3" indent="-355600">
              <a:buFont typeface="Courier New" panose="02070309020205020404" pitchFamily="49" charset="0"/>
              <a:buChar char="o"/>
              <a:tabLst>
                <a:tab pos="355600" algn="l"/>
              </a:tabLst>
            </a:pPr>
            <a:r>
              <a:rPr lang="nb-NO" sz="2400">
                <a:latin typeface="Calibri" panose="020F0502020204030204" pitchFamily="34" charset="0"/>
                <a:ea typeface="Calibri" panose="020F0502020204030204" pitchFamily="34" charset="0"/>
                <a:cs typeface="Calibri" panose="020F0502020204030204" pitchFamily="34" charset="0"/>
              </a:rPr>
              <a:t>Etikk</a:t>
            </a:r>
          </a:p>
          <a:p>
            <a:pPr marL="447675" indent="-355600">
              <a:buFont typeface="Aptos" panose="020B0004020202020204" pitchFamily="34" charset="0"/>
              <a:buChar char="•"/>
              <a:tabLst>
                <a:tab pos="355600" algn="l"/>
              </a:tabLst>
            </a:pPr>
            <a:r>
              <a:rPr lang="nb-NO" sz="3000">
                <a:latin typeface="Calibri" panose="020F0502020204030204" pitchFamily="34" charset="0"/>
                <a:ea typeface="Calibri" panose="020F0502020204030204" pitchFamily="34" charset="0"/>
                <a:cs typeface="Calibri" panose="020F0502020204030204" pitchFamily="34" charset="0"/>
              </a:rPr>
              <a:t>Språkfagene: tre hovedelementer: </a:t>
            </a:r>
          </a:p>
          <a:p>
            <a:pPr marL="904875" lvl="2" indent="-355600">
              <a:buFont typeface="Courier New" panose="02070309020205020404" pitchFamily="49" charset="0"/>
              <a:buChar char="o"/>
              <a:tabLst>
                <a:tab pos="355600" algn="l"/>
              </a:tabLst>
            </a:pPr>
            <a:r>
              <a:rPr lang="nb-NO" sz="2200">
                <a:latin typeface="Calibri" panose="020F0502020204030204" pitchFamily="34" charset="0"/>
                <a:ea typeface="Calibri" panose="020F0502020204030204" pitchFamily="34" charset="0"/>
                <a:cs typeface="Calibri" panose="020F0502020204030204" pitchFamily="34" charset="0"/>
              </a:rPr>
              <a:t>Empati: Forstå hverandres perspektiver og følelser </a:t>
            </a:r>
          </a:p>
          <a:p>
            <a:pPr marL="904875" lvl="2" indent="-355600">
              <a:buFont typeface="Courier New" panose="02070309020205020404" pitchFamily="49" charset="0"/>
              <a:buChar char="o"/>
              <a:tabLst>
                <a:tab pos="355600" algn="l"/>
              </a:tabLst>
            </a:pPr>
            <a:r>
              <a:rPr lang="nb-NO" sz="2200">
                <a:latin typeface="Calibri" panose="020F0502020204030204" pitchFamily="34" charset="0"/>
                <a:ea typeface="Calibri" panose="020F0502020204030204" pitchFamily="34" charset="0"/>
                <a:cs typeface="Calibri" panose="020F0502020204030204" pitchFamily="34" charset="0"/>
              </a:rPr>
              <a:t>Relasjoner: Hjelpe elevene til å navigere relasjoner og sosiale utfordringer</a:t>
            </a:r>
          </a:p>
          <a:p>
            <a:pPr marL="904875" lvl="2" indent="-355600">
              <a:buFont typeface="Courier New" panose="02070309020205020404" pitchFamily="49" charset="0"/>
              <a:buChar char="o"/>
              <a:tabLst>
                <a:tab pos="355600" algn="l"/>
              </a:tabLst>
            </a:pPr>
            <a:r>
              <a:rPr lang="nb-NO" sz="2200">
                <a:latin typeface="Calibri" panose="020F0502020204030204" pitchFamily="34" charset="0"/>
                <a:ea typeface="Calibri" panose="020F0502020204030204" pitchFamily="34" charset="0"/>
                <a:cs typeface="Calibri" panose="020F0502020204030204" pitchFamily="34" charset="0"/>
              </a:rPr>
              <a:t>Kommunikasjon: Utvikle elevers evne til å uttrykke seg</a:t>
            </a:r>
          </a:p>
          <a:p>
            <a:pPr marL="447675" indent="-355600">
              <a:buFont typeface="Aptos" panose="020B0004020202020204" pitchFamily="34" charset="0"/>
              <a:buChar char="•"/>
              <a:tabLst>
                <a:tab pos="355600" algn="l"/>
              </a:tabLst>
            </a:pPr>
            <a:r>
              <a:rPr lang="nb-NO" sz="3000">
                <a:latin typeface="Calibri" panose="020F0502020204030204" pitchFamily="34" charset="0"/>
                <a:ea typeface="Calibri" panose="020F0502020204030204" pitchFamily="34" charset="0"/>
                <a:cs typeface="Calibri" panose="020F0502020204030204" pitchFamily="34" charset="0"/>
              </a:rPr>
              <a:t>Engelsk: </a:t>
            </a:r>
          </a:p>
          <a:p>
            <a:pPr marL="904875" lvl="2" indent="-355600">
              <a:buFont typeface="Courier New" panose="02070309020205020404" pitchFamily="49" charset="0"/>
              <a:buChar char="o"/>
              <a:tabLst>
                <a:tab pos="355600" algn="l"/>
              </a:tabLst>
            </a:pPr>
            <a:r>
              <a:rPr lang="nb-NO" sz="2200">
                <a:latin typeface="Calibri" panose="020F0502020204030204" pitchFamily="34" charset="0"/>
                <a:ea typeface="Calibri" panose="020F0502020204030204" pitchFamily="34" charset="0"/>
                <a:cs typeface="Calibri" panose="020F0502020204030204" pitchFamily="34" charset="0"/>
              </a:rPr>
              <a:t>Individuelle forventninger (engelsk)</a:t>
            </a:r>
            <a:endParaRPr lang="en-US" sz="2200">
              <a:latin typeface="Calibri" panose="020F0502020204030204" pitchFamily="34" charset="0"/>
              <a:ea typeface="Calibri" panose="020F0502020204030204" pitchFamily="34" charset="0"/>
              <a:cs typeface="Calibri" panose="020F0502020204030204" pitchFamily="34" charset="0"/>
            </a:endParaRPr>
          </a:p>
          <a:p>
            <a:pPr marL="447675" indent="-355600">
              <a:buFont typeface="Aptos" panose="020B0004020202020204" pitchFamily="34" charset="0"/>
              <a:buChar char="•"/>
              <a:tabLst>
                <a:tab pos="355600" algn="l"/>
              </a:tabLst>
            </a:pPr>
            <a:r>
              <a:rPr lang="nb-NO" sz="3000">
                <a:latin typeface="Calibri" panose="020F0502020204030204" pitchFamily="34" charset="0"/>
                <a:ea typeface="Calibri" panose="020F0502020204030204" pitchFamily="34" charset="0"/>
                <a:cs typeface="Calibri" panose="020F0502020204030204" pitchFamily="34" charset="0"/>
              </a:rPr>
              <a:t>Samfunnsfag: </a:t>
            </a:r>
          </a:p>
          <a:p>
            <a:pPr marL="904875" lvl="2" indent="-355600">
              <a:buFont typeface="Courier New" panose="02070309020205020404" pitchFamily="49" charset="0"/>
              <a:buChar char="o"/>
              <a:tabLst>
                <a:tab pos="355600" algn="l"/>
              </a:tabLst>
            </a:pPr>
            <a:r>
              <a:rPr lang="nb-NO" sz="2200">
                <a:latin typeface="Calibri" panose="020F0502020204030204" pitchFamily="34" charset="0"/>
                <a:ea typeface="Calibri" panose="020F0502020204030204" pitchFamily="34" charset="0"/>
                <a:cs typeface="Calibri" panose="020F0502020204030204" pitchFamily="34" charset="0"/>
              </a:rPr>
              <a:t>Kollektive utfordringer (samfunnsfag)</a:t>
            </a:r>
          </a:p>
          <a:p>
            <a:pPr marL="0" lvl="1" indent="0">
              <a:buNone/>
            </a:pPr>
            <a:endParaRPr lang="nb-NO">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7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DAC1A72-6B6D-7BD8-D5FF-3470CEFB4217}"/>
              </a:ext>
            </a:extLst>
          </p:cNvPr>
          <p:cNvPicPr>
            <a:picLocks noGrp="1" noChangeAspect="1"/>
          </p:cNvPicPr>
          <p:nvPr>
            <p:ph idx="1"/>
          </p:nvPr>
        </p:nvPicPr>
        <p:blipFill>
          <a:blip r:embed="rId3"/>
          <a:srcRect l="10882" t="21443" r="16945" b="1801"/>
          <a:stretch/>
        </p:blipFill>
        <p:spPr>
          <a:xfrm>
            <a:off x="1077132" y="560098"/>
            <a:ext cx="9689139" cy="5538488"/>
          </a:xfrm>
        </p:spPr>
      </p:pic>
      <p:sp>
        <p:nvSpPr>
          <p:cNvPr id="10" name="TextBox 9">
            <a:extLst>
              <a:ext uri="{FF2B5EF4-FFF2-40B4-BE49-F238E27FC236}">
                <a16:creationId xmlns:a16="http://schemas.microsoft.com/office/drawing/2014/main" id="{144742E9-0BC5-0423-892B-3B268EE78D7D}"/>
              </a:ext>
            </a:extLst>
          </p:cNvPr>
          <p:cNvSpPr txBox="1"/>
          <p:nvPr/>
        </p:nvSpPr>
        <p:spPr>
          <a:xfrm>
            <a:off x="7795646" y="6238068"/>
            <a:ext cx="3084163" cy="369332"/>
          </a:xfrm>
          <a:prstGeom prst="rect">
            <a:avLst/>
          </a:prstGeom>
          <a:noFill/>
        </p:spPr>
        <p:txBody>
          <a:bodyPr wrap="square" rtlCol="0">
            <a:spAutoFit/>
          </a:bodyPr>
          <a:lstStyle/>
          <a:p>
            <a:r>
              <a:rPr lang="en-US"/>
              <a:t>EDUCATE (2023), rapport 2</a:t>
            </a:r>
            <a:endParaRPr lang="en-GB"/>
          </a:p>
        </p:txBody>
      </p:sp>
    </p:spTree>
    <p:extLst>
      <p:ext uri="{BB962C8B-B14F-4D97-AF65-F5344CB8AC3E}">
        <p14:creationId xmlns:p14="http://schemas.microsoft.com/office/powerpoint/2010/main" val="849773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97BC3E-A8E8-6B18-23CD-CBCFDA3C48B1}"/>
            </a:ext>
          </a:extLst>
        </p:cNvPr>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3FA7F730-0AB3-BF36-1DBD-56CC65831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822D3129-6312-1B18-B8BB-5DF7E2C8B3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C62A3F5D-0B46-D677-BBA2-903BC60DE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A3B52D3-247B-2737-64D7-96CD526DFC5B}"/>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40BD24ED-FC29-8C8F-66FC-F32F7CB08AD7}"/>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solidFill>
                  <a:schemeClr val="bg2"/>
                </a:solidFill>
              </a:rPr>
              <a:t>Bakgrunn for folkehelse og livsmestring</a:t>
            </a:r>
          </a:p>
          <a:p>
            <a:pPr marL="514350" indent="-514350">
              <a:buFont typeface="+mj-lt"/>
              <a:buAutoNum type="arabicPeriod"/>
            </a:pPr>
            <a:r>
              <a:rPr lang="nb-NO" sz="2400">
                <a:solidFill>
                  <a:schemeClr val="bg2"/>
                </a:solidFill>
              </a:rPr>
              <a:t>Tidligere psykisk helsetiltak i skoler</a:t>
            </a:r>
          </a:p>
          <a:p>
            <a:pPr marL="514350" indent="-514350">
              <a:buFont typeface="+mj-lt"/>
              <a:buAutoNum type="arabicPeriod"/>
            </a:pPr>
            <a:r>
              <a:rPr lang="nb-NO" sz="2400"/>
              <a:t>Hvordan er folkehelse og livsmestring implementert i Norge?</a:t>
            </a:r>
          </a:p>
          <a:p>
            <a:pPr marL="971550" lvl="1" indent="-346075">
              <a:buFont typeface="+mj-lt"/>
              <a:buAutoNum type="alphaLcParenR"/>
            </a:pPr>
            <a:r>
              <a:rPr lang="nb-NO" sz="2000">
                <a:solidFill>
                  <a:schemeClr val="bg2"/>
                </a:solidFill>
              </a:rPr>
              <a:t>Andres forskning</a:t>
            </a:r>
          </a:p>
          <a:p>
            <a:pPr marL="971550" lvl="1" indent="-346075">
              <a:buFont typeface="+mj-lt"/>
              <a:buAutoNum type="alphaLcParenR"/>
            </a:pPr>
            <a:r>
              <a:rPr lang="nb-NO" sz="2000"/>
              <a:t>LIFE/HeaLS</a:t>
            </a:r>
          </a:p>
          <a:p>
            <a:pPr marL="514350" indent="-514350">
              <a:buAutoNum type="arabicPeriod"/>
            </a:pPr>
            <a:r>
              <a:rPr lang="nb-NO" sz="2400">
                <a:solidFill>
                  <a:schemeClr val="bg2"/>
                </a:solidFill>
              </a:rPr>
              <a:t>Refleksjonsopplegg og oppfølgingsstudie</a:t>
            </a:r>
            <a:endParaRPr lang="nb-NO" sz="2400">
              <a:solidFill>
                <a:schemeClr val="bg2"/>
              </a:solidFill>
              <a:ea typeface="Calibri"/>
              <a:cs typeface="Calibri"/>
            </a:endParaRPr>
          </a:p>
          <a:p>
            <a:endParaRPr lang="nb-NO" sz="2000">
              <a:latin typeface="Avenir Book" panose="02000503020000020003" pitchFamily="2" charset="0"/>
            </a:endParaRPr>
          </a:p>
        </p:txBody>
      </p:sp>
    </p:spTree>
    <p:extLst>
      <p:ext uri="{BB962C8B-B14F-4D97-AF65-F5344CB8AC3E}">
        <p14:creationId xmlns:p14="http://schemas.microsoft.com/office/powerpoint/2010/main" val="2426891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43A2BBA7-695F-F4B6-C743-C919685096BB}"/>
              </a:ext>
            </a:extLst>
          </p:cNvPr>
          <p:cNvCxnSpPr>
            <a:cxnSpLocks/>
          </p:cNvCxnSpPr>
          <p:nvPr/>
        </p:nvCxnSpPr>
        <p:spPr>
          <a:xfrm>
            <a:off x="353555" y="5135217"/>
            <a:ext cx="11487346"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8" name="Gruppe 17">
            <a:extLst>
              <a:ext uri="{FF2B5EF4-FFF2-40B4-BE49-F238E27FC236}">
                <a16:creationId xmlns:a16="http://schemas.microsoft.com/office/drawing/2014/main" id="{3AEDA560-5666-2D65-865C-1C62889292DC}"/>
              </a:ext>
            </a:extLst>
          </p:cNvPr>
          <p:cNvGrpSpPr/>
          <p:nvPr/>
        </p:nvGrpSpPr>
        <p:grpSpPr>
          <a:xfrm>
            <a:off x="5961995" y="52362"/>
            <a:ext cx="6403560" cy="7001843"/>
            <a:chOff x="5961995" y="52362"/>
            <a:chExt cx="6403560" cy="7001843"/>
          </a:xfrm>
        </p:grpSpPr>
        <p:pic>
          <p:nvPicPr>
            <p:cNvPr id="3" name="Picture 4">
              <a:extLst>
                <a:ext uri="{FF2B5EF4-FFF2-40B4-BE49-F238E27FC236}">
                  <a16:creationId xmlns:a16="http://schemas.microsoft.com/office/drawing/2014/main" id="{6CB1CC57-8FE9-E221-710B-5FB43DD1CADF}"/>
                </a:ext>
              </a:extLst>
            </p:cNvPr>
            <p:cNvPicPr>
              <a:picLocks noChangeAspect="1"/>
            </p:cNvPicPr>
            <p:nvPr/>
          </p:nvPicPr>
          <p:blipFill>
            <a:blip r:embed="rId3"/>
            <a:stretch>
              <a:fillRect/>
            </a:stretch>
          </p:blipFill>
          <p:spPr>
            <a:xfrm>
              <a:off x="10103273" y="2100549"/>
              <a:ext cx="1976755" cy="554355"/>
            </a:xfrm>
            <a:prstGeom prst="rect">
              <a:avLst/>
            </a:prstGeom>
          </p:spPr>
        </p:pic>
        <p:pic>
          <p:nvPicPr>
            <p:cNvPr id="5" name="Picture 5" descr="A purple and yellow logo&#10;&#10;Description automatically generated">
              <a:extLst>
                <a:ext uri="{FF2B5EF4-FFF2-40B4-BE49-F238E27FC236}">
                  <a16:creationId xmlns:a16="http://schemas.microsoft.com/office/drawing/2014/main" id="{F808C99E-476E-4681-0AC3-896771319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0318" y="3369582"/>
              <a:ext cx="1873421" cy="793652"/>
            </a:xfrm>
            <a:prstGeom prst="rect">
              <a:avLst/>
            </a:prstGeom>
          </p:spPr>
        </p:pic>
        <p:pic>
          <p:nvPicPr>
            <p:cNvPr id="8" name="Picture 7" descr="A blue and white logo&#10;&#10;Description automatically generated">
              <a:extLst>
                <a:ext uri="{FF2B5EF4-FFF2-40B4-BE49-F238E27FC236}">
                  <a16:creationId xmlns:a16="http://schemas.microsoft.com/office/drawing/2014/main" id="{EC6BD8D8-081F-3C8A-858B-4D2428E8B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364" y="2909770"/>
              <a:ext cx="1330007" cy="1330007"/>
            </a:xfrm>
            <a:prstGeom prst="rect">
              <a:avLst/>
            </a:prstGeom>
          </p:spPr>
        </p:pic>
        <p:pic>
          <p:nvPicPr>
            <p:cNvPr id="9" name="Picture 9" descr="A logo with a letter s in a circle&#10;&#10;Description automatically generated">
              <a:extLst>
                <a:ext uri="{FF2B5EF4-FFF2-40B4-BE49-F238E27FC236}">
                  <a16:creationId xmlns:a16="http://schemas.microsoft.com/office/drawing/2014/main" id="{578782D0-09A1-C0BC-44DB-F71F5FAF2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5147" y="812038"/>
              <a:ext cx="2220595" cy="1092200"/>
            </a:xfrm>
            <a:prstGeom prst="rect">
              <a:avLst/>
            </a:prstGeom>
          </p:spPr>
        </p:pic>
        <p:pic>
          <p:nvPicPr>
            <p:cNvPr id="10" name="Picture 11" descr="A close-up of a logo&#10;&#10;Description automatically generated">
              <a:extLst>
                <a:ext uri="{FF2B5EF4-FFF2-40B4-BE49-F238E27FC236}">
                  <a16:creationId xmlns:a16="http://schemas.microsoft.com/office/drawing/2014/main" id="{E01D8FAA-5051-4E57-920F-C635017EE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1404" y="77193"/>
              <a:ext cx="3263518" cy="662513"/>
            </a:xfrm>
            <a:prstGeom prst="rect">
              <a:avLst/>
            </a:prstGeom>
          </p:spPr>
        </p:pic>
        <p:pic>
          <p:nvPicPr>
            <p:cNvPr id="11" name="Picture 12" descr="A red and black text&#10;&#10;Description automatically generated">
              <a:extLst>
                <a:ext uri="{FF2B5EF4-FFF2-40B4-BE49-F238E27FC236}">
                  <a16:creationId xmlns:a16="http://schemas.microsoft.com/office/drawing/2014/main" id="{9918A8C0-15A4-38CE-CE93-008692EC0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6410" y="52362"/>
              <a:ext cx="2516505" cy="828040"/>
            </a:xfrm>
            <a:prstGeom prst="rect">
              <a:avLst/>
            </a:prstGeom>
          </p:spPr>
        </p:pic>
        <p:pic>
          <p:nvPicPr>
            <p:cNvPr id="12" name="Picture 13">
              <a:extLst>
                <a:ext uri="{FF2B5EF4-FFF2-40B4-BE49-F238E27FC236}">
                  <a16:creationId xmlns:a16="http://schemas.microsoft.com/office/drawing/2014/main" id="{886353E1-16EC-1C25-DB5E-BFB994EB407C}"/>
                </a:ext>
              </a:extLst>
            </p:cNvPr>
            <p:cNvPicPr>
              <a:picLocks noChangeAspect="1"/>
            </p:cNvPicPr>
            <p:nvPr/>
          </p:nvPicPr>
          <p:blipFill>
            <a:blip r:embed="rId9"/>
            <a:stretch>
              <a:fillRect/>
            </a:stretch>
          </p:blipFill>
          <p:spPr>
            <a:xfrm>
              <a:off x="6346410" y="1033616"/>
              <a:ext cx="2576371" cy="1066933"/>
            </a:xfrm>
            <a:prstGeom prst="rect">
              <a:avLst/>
            </a:prstGeom>
          </p:spPr>
        </p:pic>
        <p:pic>
          <p:nvPicPr>
            <p:cNvPr id="13" name="Bilde 12">
              <a:extLst>
                <a:ext uri="{FF2B5EF4-FFF2-40B4-BE49-F238E27FC236}">
                  <a16:creationId xmlns:a16="http://schemas.microsoft.com/office/drawing/2014/main" id="{DB81CC0F-762A-9C5D-293B-D835AECCC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5165" y="4366658"/>
              <a:ext cx="4762500" cy="542925"/>
            </a:xfrm>
            <a:prstGeom prst="rect">
              <a:avLst/>
            </a:prstGeom>
          </p:spPr>
        </p:pic>
        <p:pic>
          <p:nvPicPr>
            <p:cNvPr id="15" name="Grafikk 14">
              <a:extLst>
                <a:ext uri="{FF2B5EF4-FFF2-40B4-BE49-F238E27FC236}">
                  <a16:creationId xmlns:a16="http://schemas.microsoft.com/office/drawing/2014/main" id="{E3ACD464-6738-BCBC-9435-7DFE77545C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60212" y="2299585"/>
              <a:ext cx="1415300" cy="916645"/>
            </a:xfrm>
            <a:prstGeom prst="rect">
              <a:avLst/>
            </a:prstGeom>
          </p:spPr>
        </p:pic>
        <p:pic>
          <p:nvPicPr>
            <p:cNvPr id="23" name="Bilde 22" descr="Et bilde som inneholder skjermbilde, sirkel, Grafikk, design&#10;&#10;Automatisk generert beskrivelse">
              <a:extLst>
                <a:ext uri="{FF2B5EF4-FFF2-40B4-BE49-F238E27FC236}">
                  <a16:creationId xmlns:a16="http://schemas.microsoft.com/office/drawing/2014/main" id="{78D3087C-587F-DD57-709C-BD7FD6F934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8503" y="4646609"/>
              <a:ext cx="3407052" cy="2407596"/>
            </a:xfrm>
            <a:prstGeom prst="rect">
              <a:avLst/>
            </a:prstGeom>
          </p:spPr>
        </p:pic>
        <p:pic>
          <p:nvPicPr>
            <p:cNvPr id="24" name="Grafikk 23">
              <a:extLst>
                <a:ext uri="{FF2B5EF4-FFF2-40B4-BE49-F238E27FC236}">
                  <a16:creationId xmlns:a16="http://schemas.microsoft.com/office/drawing/2014/main" id="{74DE5986-F2DE-892D-6C9D-5C12381AAE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1995" y="5652710"/>
              <a:ext cx="2498217" cy="1027838"/>
            </a:xfrm>
            <a:prstGeom prst="rect">
              <a:avLst/>
            </a:prstGeom>
          </p:spPr>
        </p:pic>
        <p:pic>
          <p:nvPicPr>
            <p:cNvPr id="28" name="Bilde 27" descr="Et bilde som inneholder symbol, emblem, logo, Varemerke&#10;&#10;Automatisk generert beskrivelse">
              <a:extLst>
                <a:ext uri="{FF2B5EF4-FFF2-40B4-BE49-F238E27FC236}">
                  <a16:creationId xmlns:a16="http://schemas.microsoft.com/office/drawing/2014/main" id="{970E2062-B349-EC14-3AD8-8C2E0258BB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1307" y="5427075"/>
              <a:ext cx="973151" cy="968083"/>
            </a:xfrm>
            <a:prstGeom prst="rect">
              <a:avLst/>
            </a:prstGeom>
          </p:spPr>
        </p:pic>
        <p:pic>
          <p:nvPicPr>
            <p:cNvPr id="33" name="Picture 4">
              <a:extLst>
                <a:ext uri="{FF2B5EF4-FFF2-40B4-BE49-F238E27FC236}">
                  <a16:creationId xmlns:a16="http://schemas.microsoft.com/office/drawing/2014/main" id="{6A384D84-3309-E00C-9905-16E75AE45FC4}"/>
                </a:ext>
              </a:extLst>
            </p:cNvPr>
            <p:cNvPicPr>
              <a:picLocks noChangeAspect="1"/>
            </p:cNvPicPr>
            <p:nvPr/>
          </p:nvPicPr>
          <p:blipFill>
            <a:blip r:embed="rId17"/>
            <a:stretch>
              <a:fillRect/>
            </a:stretch>
          </p:blipFill>
          <p:spPr>
            <a:xfrm>
              <a:off x="6144613" y="5203124"/>
              <a:ext cx="2084888" cy="434618"/>
            </a:xfrm>
            <a:prstGeom prst="rect">
              <a:avLst/>
            </a:prstGeom>
          </p:spPr>
        </p:pic>
      </p:grpSp>
      <p:sp>
        <p:nvSpPr>
          <p:cNvPr id="21" name="Title 1">
            <a:extLst>
              <a:ext uri="{FF2B5EF4-FFF2-40B4-BE49-F238E27FC236}">
                <a16:creationId xmlns:a16="http://schemas.microsoft.com/office/drawing/2014/main" id="{612F18AC-D0C3-8E53-6DE2-E40B5179733A}"/>
              </a:ext>
            </a:extLst>
          </p:cNvPr>
          <p:cNvSpPr txBox="1">
            <a:spLocks/>
          </p:cNvSpPr>
          <p:nvPr/>
        </p:nvSpPr>
        <p:spPr>
          <a:xfrm>
            <a:off x="3838418" y="2903361"/>
            <a:ext cx="2249205" cy="1051280"/>
          </a:xfrm>
          <a:prstGeom prst="leftArrow">
            <a:avLst>
              <a:gd name="adj1" fmla="val 100000"/>
              <a:gd name="adj2" fmla="val 50000"/>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a:ea typeface="+mj-ea"/>
                <a:cs typeface="+mj-cs"/>
              </a:rPr>
              <a:t>LIFE</a:t>
            </a:r>
            <a:endParaRPr kumimoji="0" lang="nb-NO" sz="4800" b="1" i="0" u="none" strike="noStrike" kern="1200" cap="none" spc="0" normalizeH="0" baseline="0" noProof="0">
              <a:ln>
                <a:noFill/>
              </a:ln>
              <a:solidFill>
                <a:srgbClr val="FFFFFF"/>
              </a:solidFill>
              <a:effectLst/>
              <a:uLnTx/>
              <a:uFillTx/>
              <a:latin typeface="Calibri" panose="020F0502020204030204"/>
              <a:ea typeface="+mj-ea"/>
              <a:cs typeface="+mj-cs"/>
            </a:endParaRPr>
          </a:p>
        </p:txBody>
      </p:sp>
      <p:cxnSp>
        <p:nvCxnSpPr>
          <p:cNvPr id="30" name="Rett linje 29">
            <a:extLst>
              <a:ext uri="{FF2B5EF4-FFF2-40B4-BE49-F238E27FC236}">
                <a16:creationId xmlns:a16="http://schemas.microsoft.com/office/drawing/2014/main" id="{55D4E19D-5748-6208-5FDE-0FDCA03FF8B3}"/>
              </a:ext>
            </a:extLst>
          </p:cNvPr>
          <p:cNvCxnSpPr>
            <a:cxnSpLocks/>
          </p:cNvCxnSpPr>
          <p:nvPr/>
        </p:nvCxnSpPr>
        <p:spPr>
          <a:xfrm flipV="1">
            <a:off x="6092791" y="284480"/>
            <a:ext cx="0" cy="6081263"/>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0DC00592-64EE-DD90-220B-81FF7E6EE78D}"/>
              </a:ext>
            </a:extLst>
          </p:cNvPr>
          <p:cNvCxnSpPr>
            <a:cxnSpLocks/>
          </p:cNvCxnSpPr>
          <p:nvPr/>
        </p:nvCxnSpPr>
        <p:spPr>
          <a:xfrm>
            <a:off x="6091433" y="2773428"/>
            <a:ext cx="0" cy="13255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F52B539A-97D7-986A-BC92-93F8DCD86F3F}"/>
              </a:ext>
            </a:extLst>
          </p:cNvPr>
          <p:cNvSpPr txBox="1"/>
          <p:nvPr/>
        </p:nvSpPr>
        <p:spPr>
          <a:xfrm>
            <a:off x="3710698" y="6937959"/>
            <a:ext cx="42368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1">
                <a:ln>
                  <a:noFill/>
                </a:ln>
                <a:solidFill>
                  <a:prstClr val="black"/>
                </a:solidFill>
                <a:effectLst/>
                <a:uLnTx/>
                <a:uFillTx/>
                <a:latin typeface="Calibri" panose="020F0502020204030204"/>
                <a:ea typeface="+mn-ea"/>
                <a:cs typeface="+mn-cs"/>
              </a:rPr>
              <a:t>11       professorer/seniorforskere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1">
                <a:ln>
                  <a:noFill/>
                </a:ln>
                <a:solidFill>
                  <a:prstClr val="black"/>
                </a:solidFill>
                <a:effectLst/>
                <a:uLnTx/>
                <a:uFillTx/>
                <a:latin typeface="Calibri" panose="020F0502020204030204"/>
                <a:ea typeface="+mn-ea"/>
                <a:cs typeface="+mn-cs"/>
              </a:rPr>
              <a:t>  3       stipendiater/postdoktorer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1">
                <a:ln>
                  <a:noFill/>
                </a:ln>
                <a:solidFill>
                  <a:prstClr val="black"/>
                </a:solidFill>
                <a:effectLst/>
                <a:uLnTx/>
                <a:uFillTx/>
                <a:latin typeface="Calibri" panose="020F0502020204030204"/>
                <a:ea typeface="+mn-ea"/>
                <a:cs typeface="+mn-cs"/>
              </a:rPr>
              <a:t>  3       administrativt personell/deltid	16+</a:t>
            </a:r>
          </a:p>
        </p:txBody>
      </p:sp>
      <p:sp>
        <p:nvSpPr>
          <p:cNvPr id="19" name="Title 1">
            <a:extLst>
              <a:ext uri="{FF2B5EF4-FFF2-40B4-BE49-F238E27FC236}">
                <a16:creationId xmlns:a16="http://schemas.microsoft.com/office/drawing/2014/main" id="{F49031BB-0AED-F823-870C-281583567F1B}"/>
              </a:ext>
            </a:extLst>
          </p:cNvPr>
          <p:cNvSpPr txBox="1">
            <a:spLocks/>
          </p:cNvSpPr>
          <p:nvPr/>
        </p:nvSpPr>
        <p:spPr>
          <a:xfrm>
            <a:off x="6118060" y="2903361"/>
            <a:ext cx="2249205" cy="1051280"/>
          </a:xfrm>
          <a:prstGeom prst="rightArrow">
            <a:avLst>
              <a:gd name="adj1" fmla="val 100000"/>
              <a:gd name="adj2" fmla="val 50000"/>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1">
                <a:ln>
                  <a:noFill/>
                </a:ln>
                <a:solidFill>
                  <a:srgbClr val="FFFFFF"/>
                </a:solidFill>
                <a:effectLst/>
                <a:uLnTx/>
                <a:uFillTx/>
                <a:latin typeface="Calibri" panose="020F0502020204030204"/>
                <a:ea typeface="+mj-ea"/>
                <a:cs typeface="+mj-cs"/>
              </a:rPr>
              <a:t>HeaLS</a:t>
            </a:r>
          </a:p>
        </p:txBody>
      </p:sp>
      <p:grpSp>
        <p:nvGrpSpPr>
          <p:cNvPr id="4" name="Gruppe 3">
            <a:extLst>
              <a:ext uri="{FF2B5EF4-FFF2-40B4-BE49-F238E27FC236}">
                <a16:creationId xmlns:a16="http://schemas.microsoft.com/office/drawing/2014/main" id="{60029AD0-D6E4-C8B8-1F50-19A9099151DE}"/>
              </a:ext>
            </a:extLst>
          </p:cNvPr>
          <p:cNvGrpSpPr/>
          <p:nvPr/>
        </p:nvGrpSpPr>
        <p:grpSpPr>
          <a:xfrm>
            <a:off x="313165" y="436372"/>
            <a:ext cx="5504018" cy="6049343"/>
            <a:chOff x="313165" y="436372"/>
            <a:chExt cx="5504018" cy="6049343"/>
          </a:xfrm>
        </p:grpSpPr>
        <p:pic>
          <p:nvPicPr>
            <p:cNvPr id="17" name="Grafikk 16">
              <a:extLst>
                <a:ext uri="{FF2B5EF4-FFF2-40B4-BE49-F238E27FC236}">
                  <a16:creationId xmlns:a16="http://schemas.microsoft.com/office/drawing/2014/main" id="{86298EAB-1843-468E-2319-F978D153922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3165" y="3693308"/>
              <a:ext cx="3754588" cy="1216275"/>
            </a:xfrm>
            <a:prstGeom prst="rect">
              <a:avLst/>
            </a:prstGeom>
          </p:spPr>
        </p:pic>
        <p:pic>
          <p:nvPicPr>
            <p:cNvPr id="20" name="Grafikk 19">
              <a:extLst>
                <a:ext uri="{FF2B5EF4-FFF2-40B4-BE49-F238E27FC236}">
                  <a16:creationId xmlns:a16="http://schemas.microsoft.com/office/drawing/2014/main" id="{0F470235-5D31-D240-1957-49683903E5B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8387" y="1774321"/>
              <a:ext cx="1970264" cy="1339659"/>
            </a:xfrm>
            <a:prstGeom prst="rect">
              <a:avLst/>
            </a:prstGeom>
          </p:spPr>
        </p:pic>
        <p:pic>
          <p:nvPicPr>
            <p:cNvPr id="22" name="Bilde 21" descr="Et bilde som inneholder Font, skjermbilde, symbol, Grafikk&#10;&#10;Automatisk generert beskrivelse">
              <a:extLst>
                <a:ext uri="{FF2B5EF4-FFF2-40B4-BE49-F238E27FC236}">
                  <a16:creationId xmlns:a16="http://schemas.microsoft.com/office/drawing/2014/main" id="{5FB3C9D2-E76F-B323-C962-6C9EB89F4C2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85913" y="908156"/>
              <a:ext cx="2931270" cy="1243743"/>
            </a:xfrm>
            <a:prstGeom prst="rect">
              <a:avLst/>
            </a:prstGeom>
          </p:spPr>
        </p:pic>
        <p:pic>
          <p:nvPicPr>
            <p:cNvPr id="25" name="Grafikk 24">
              <a:extLst>
                <a:ext uri="{FF2B5EF4-FFF2-40B4-BE49-F238E27FC236}">
                  <a16:creationId xmlns:a16="http://schemas.microsoft.com/office/drawing/2014/main" id="{AFDB599E-97BE-8E93-E89B-D3C64C596D8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22847" y="5226873"/>
              <a:ext cx="3059686" cy="1258842"/>
            </a:xfrm>
            <a:prstGeom prst="rect">
              <a:avLst/>
            </a:prstGeom>
          </p:spPr>
        </p:pic>
        <p:pic>
          <p:nvPicPr>
            <p:cNvPr id="1026" name="Bilde 773575039" descr="Kunnskapssenter for utdanning logo">
              <a:extLst>
                <a:ext uri="{FF2B5EF4-FFF2-40B4-BE49-F238E27FC236}">
                  <a16:creationId xmlns:a16="http://schemas.microsoft.com/office/drawing/2014/main" id="{073F40DC-D4B5-AF51-C447-AB4DCA1CC8AC}"/>
                </a:ext>
              </a:extLst>
            </p:cNvPr>
            <p:cNvPicPr>
              <a:picLocks noChangeAspect="1" noChangeArrowheads="1"/>
            </p:cNvPicPr>
            <p:nvPr/>
          </p:nvPicPr>
          <p:blipFill>
            <a:blip r:embed="rId23" r:link="rId24">
              <a:extLst>
                <a:ext uri="{28A0092B-C50C-407E-A947-70E740481C1C}">
                  <a14:useLocalDpi xmlns:a14="http://schemas.microsoft.com/office/drawing/2010/main" val="0"/>
                </a:ext>
              </a:extLst>
            </a:blip>
            <a:srcRect/>
            <a:stretch>
              <a:fillRect/>
            </a:stretch>
          </p:blipFill>
          <p:spPr bwMode="auto">
            <a:xfrm>
              <a:off x="389506" y="436372"/>
              <a:ext cx="22574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943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CD12E-7D5F-F0B3-A105-7371FAC44F38}"/>
              </a:ext>
            </a:extLst>
          </p:cNvPr>
          <p:cNvSpPr>
            <a:spLocks noGrp="1"/>
          </p:cNvSpPr>
          <p:nvPr>
            <p:ph idx="1"/>
          </p:nvPr>
        </p:nvSpPr>
        <p:spPr>
          <a:xfrm>
            <a:off x="752322" y="1189492"/>
            <a:ext cx="10777441" cy="4893914"/>
          </a:xfrm>
        </p:spPr>
        <p:txBody>
          <a:bodyPr vert="horz" lIns="91440" tIns="45720" rIns="91440" bIns="45720" rtlCol="0" anchor="t">
            <a:normAutofit/>
          </a:bodyPr>
          <a:lstStyle/>
          <a:p>
            <a:r>
              <a:rPr lang="nb-NO"/>
              <a:t>Spørreundersøkelse til alle grunn- og videregående skoler i Norge </a:t>
            </a:r>
          </a:p>
          <a:p>
            <a:r>
              <a:rPr lang="nb-NO"/>
              <a:t>Om hvordan </a:t>
            </a:r>
            <a:r>
              <a:rPr lang="nb-NO" i="1"/>
              <a:t>folkehelse og livsmestring </a:t>
            </a:r>
            <a:r>
              <a:rPr lang="nb-NO"/>
              <a:t>forstås og praktiseres</a:t>
            </a:r>
            <a:endParaRPr lang="nb-NO">
              <a:cs typeface="Calibri"/>
            </a:endParaRPr>
          </a:p>
          <a:p>
            <a:pPr lvl="1"/>
            <a:endParaRPr lang="nb-NO"/>
          </a:p>
          <a:p>
            <a:pPr lvl="1"/>
            <a:endParaRPr lang="nb-NO"/>
          </a:p>
          <a:p>
            <a:pPr lvl="1"/>
            <a:r>
              <a:rPr lang="nb-NO"/>
              <a:t>Lærere</a:t>
            </a:r>
            <a:endParaRPr lang="nb-NO">
              <a:cs typeface="Calibri"/>
            </a:endParaRPr>
          </a:p>
          <a:p>
            <a:pPr lvl="1"/>
            <a:endParaRPr lang="nb-NO"/>
          </a:p>
          <a:p>
            <a:pPr lvl="1"/>
            <a:endParaRPr lang="nb-NO"/>
          </a:p>
          <a:p>
            <a:pPr lvl="1"/>
            <a:r>
              <a:rPr lang="nb-NO"/>
              <a:t>Skoleledere: 15-20 min</a:t>
            </a:r>
            <a:endParaRPr lang="nb-NO">
              <a:cs typeface="Calibri"/>
            </a:endParaRPr>
          </a:p>
          <a:p>
            <a:pPr lvl="1"/>
            <a:r>
              <a:rPr lang="nb-NO"/>
              <a:t>Skoleeiere: 20-25 min</a:t>
            </a:r>
            <a:endParaRPr lang="nb-NO">
              <a:cs typeface="Calibri"/>
            </a:endParaRPr>
          </a:p>
          <a:p>
            <a:pPr lvl="1"/>
            <a:endParaRPr lang="nb-NO"/>
          </a:p>
          <a:p>
            <a:pPr marL="0" indent="0">
              <a:buNone/>
            </a:pPr>
            <a:endParaRPr lang="nb-NO"/>
          </a:p>
        </p:txBody>
      </p:sp>
      <p:grpSp>
        <p:nvGrpSpPr>
          <p:cNvPr id="9" name="Gruppe 8">
            <a:extLst>
              <a:ext uri="{FF2B5EF4-FFF2-40B4-BE49-F238E27FC236}">
                <a16:creationId xmlns:a16="http://schemas.microsoft.com/office/drawing/2014/main" id="{681BD3A0-0C65-57DB-E42B-E1D2AD31B613}"/>
              </a:ext>
            </a:extLst>
          </p:cNvPr>
          <p:cNvGrpSpPr/>
          <p:nvPr/>
        </p:nvGrpSpPr>
        <p:grpSpPr>
          <a:xfrm>
            <a:off x="2731093" y="2556006"/>
            <a:ext cx="7425145" cy="1160162"/>
            <a:chOff x="2677942" y="2518221"/>
            <a:chExt cx="7425145" cy="1160162"/>
          </a:xfrm>
        </p:grpSpPr>
        <p:sp>
          <p:nvSpPr>
            <p:cNvPr id="2" name="Venstre klammeparentes 1">
              <a:extLst>
                <a:ext uri="{FF2B5EF4-FFF2-40B4-BE49-F238E27FC236}">
                  <a16:creationId xmlns:a16="http://schemas.microsoft.com/office/drawing/2014/main" id="{E28D4A41-D666-F7EA-5432-BBFDDE21FB18}"/>
                </a:ext>
              </a:extLst>
            </p:cNvPr>
            <p:cNvSpPr/>
            <p:nvPr/>
          </p:nvSpPr>
          <p:spPr>
            <a:xfrm>
              <a:off x="2677942" y="2693125"/>
              <a:ext cx="1059180" cy="830580"/>
            </a:xfrm>
            <a:custGeom>
              <a:avLst/>
              <a:gdLst>
                <a:gd name="csX0" fmla="*/ 1059180 w 1059180"/>
                <a:gd name="csY0" fmla="*/ 830580 h 830580"/>
                <a:gd name="csX1" fmla="*/ 529590 w 1059180"/>
                <a:gd name="csY1" fmla="*/ 761368 h 830580"/>
                <a:gd name="csX2" fmla="*/ 529590 w 1059180"/>
                <a:gd name="csY2" fmla="*/ 484502 h 830580"/>
                <a:gd name="csX3" fmla="*/ 0 w 1059180"/>
                <a:gd name="csY3" fmla="*/ 415290 h 830580"/>
                <a:gd name="csX4" fmla="*/ 529590 w 1059180"/>
                <a:gd name="csY4" fmla="*/ 346078 h 830580"/>
                <a:gd name="csX5" fmla="*/ 529590 w 1059180"/>
                <a:gd name="csY5" fmla="*/ 69212 h 830580"/>
                <a:gd name="csX6" fmla="*/ 1059180 w 1059180"/>
                <a:gd name="csY6" fmla="*/ 0 h 830580"/>
                <a:gd name="csX7" fmla="*/ 1059180 w 1059180"/>
                <a:gd name="csY7" fmla="*/ 390373 h 830580"/>
                <a:gd name="csX8" fmla="*/ 1059180 w 1059180"/>
                <a:gd name="csY8" fmla="*/ 830580 h 830580"/>
                <a:gd name="csX0" fmla="*/ 1059180 w 1059180"/>
                <a:gd name="csY0" fmla="*/ 830580 h 830580"/>
                <a:gd name="csX1" fmla="*/ 529590 w 1059180"/>
                <a:gd name="csY1" fmla="*/ 761368 h 830580"/>
                <a:gd name="csX2" fmla="*/ 529590 w 1059180"/>
                <a:gd name="csY2" fmla="*/ 484502 h 830580"/>
                <a:gd name="csX3" fmla="*/ 0 w 1059180"/>
                <a:gd name="csY3" fmla="*/ 415290 h 830580"/>
                <a:gd name="csX4" fmla="*/ 529590 w 1059180"/>
                <a:gd name="csY4" fmla="*/ 346078 h 830580"/>
                <a:gd name="csX5" fmla="*/ 529590 w 1059180"/>
                <a:gd name="csY5" fmla="*/ 69212 h 830580"/>
                <a:gd name="csX6" fmla="*/ 1059180 w 1059180"/>
                <a:gd name="csY6" fmla="*/ 0 h 8305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9180" h="830580" stroke="0" extrusionOk="0">
                  <a:moveTo>
                    <a:pt x="1059180" y="830580"/>
                  </a:moveTo>
                  <a:cubicBezTo>
                    <a:pt x="762613" y="831094"/>
                    <a:pt x="526200" y="801174"/>
                    <a:pt x="529590" y="761368"/>
                  </a:cubicBezTo>
                  <a:cubicBezTo>
                    <a:pt x="541840" y="685826"/>
                    <a:pt x="532886" y="587982"/>
                    <a:pt x="529590" y="484502"/>
                  </a:cubicBezTo>
                  <a:cubicBezTo>
                    <a:pt x="521252" y="430158"/>
                    <a:pt x="291522" y="460760"/>
                    <a:pt x="0" y="415290"/>
                  </a:cubicBezTo>
                  <a:cubicBezTo>
                    <a:pt x="289072" y="411911"/>
                    <a:pt x="524711" y="378621"/>
                    <a:pt x="529590" y="346078"/>
                  </a:cubicBezTo>
                  <a:cubicBezTo>
                    <a:pt x="515760" y="257382"/>
                    <a:pt x="516850" y="200135"/>
                    <a:pt x="529590" y="69212"/>
                  </a:cubicBezTo>
                  <a:cubicBezTo>
                    <a:pt x="523808" y="74484"/>
                    <a:pt x="822227" y="-12397"/>
                    <a:pt x="1059180" y="0"/>
                  </a:cubicBezTo>
                  <a:cubicBezTo>
                    <a:pt x="1054969" y="87778"/>
                    <a:pt x="1068225" y="270238"/>
                    <a:pt x="1059180" y="390373"/>
                  </a:cubicBezTo>
                  <a:cubicBezTo>
                    <a:pt x="1050135" y="510508"/>
                    <a:pt x="1062934" y="723764"/>
                    <a:pt x="1059180" y="830580"/>
                  </a:cubicBezTo>
                  <a:close/>
                </a:path>
                <a:path w="1059180" h="830580" fill="none" extrusionOk="0">
                  <a:moveTo>
                    <a:pt x="1059180" y="830580"/>
                  </a:moveTo>
                  <a:cubicBezTo>
                    <a:pt x="772221" y="832334"/>
                    <a:pt x="524982" y="791882"/>
                    <a:pt x="529590" y="761368"/>
                  </a:cubicBezTo>
                  <a:cubicBezTo>
                    <a:pt x="519265" y="673699"/>
                    <a:pt x="539067" y="599835"/>
                    <a:pt x="529590" y="484502"/>
                  </a:cubicBezTo>
                  <a:cubicBezTo>
                    <a:pt x="489298" y="479918"/>
                    <a:pt x="302878" y="418143"/>
                    <a:pt x="0" y="415290"/>
                  </a:cubicBezTo>
                  <a:cubicBezTo>
                    <a:pt x="297430" y="416850"/>
                    <a:pt x="521748" y="388370"/>
                    <a:pt x="529590" y="346078"/>
                  </a:cubicBezTo>
                  <a:cubicBezTo>
                    <a:pt x="534082" y="209541"/>
                    <a:pt x="542559" y="203958"/>
                    <a:pt x="529590" y="69212"/>
                  </a:cubicBezTo>
                  <a:cubicBezTo>
                    <a:pt x="581500" y="44320"/>
                    <a:pt x="775486" y="1258"/>
                    <a:pt x="1059180" y="0"/>
                  </a:cubicBezTo>
                </a:path>
              </a:pathLst>
            </a:custGeom>
            <a:noFill/>
            <a:ln w="28575">
              <a:solidFill>
                <a:schemeClr val="accent2"/>
              </a:solidFill>
              <a:extLst>
                <a:ext uri="{C807C97D-BFC1-408E-A445-0C87EB9F89A2}">
                  <ask:lineSketchStyleProps xmlns:ask="http://schemas.microsoft.com/office/drawing/2018/sketchyshapes" sd="3705000160">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kstSylinder 6">
              <a:extLst>
                <a:ext uri="{FF2B5EF4-FFF2-40B4-BE49-F238E27FC236}">
                  <a16:creationId xmlns:a16="http://schemas.microsoft.com/office/drawing/2014/main" id="{AD0BB0B7-DFC9-E5E3-F699-E3CEE90F0EEF}"/>
                </a:ext>
              </a:extLst>
            </p:cNvPr>
            <p:cNvSpPr txBox="1"/>
            <p:nvPr/>
          </p:nvSpPr>
          <p:spPr>
            <a:xfrm>
              <a:off x="3737122" y="3309051"/>
              <a:ext cx="6365965"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Kort registrering: 3-5 min. + 4x ca. 2 min. </a:t>
              </a:r>
            </a:p>
          </p:txBody>
        </p:sp>
        <p:sp>
          <p:nvSpPr>
            <p:cNvPr id="8" name="TekstSylinder 7">
              <a:extLst>
                <a:ext uri="{FF2B5EF4-FFF2-40B4-BE49-F238E27FC236}">
                  <a16:creationId xmlns:a16="http://schemas.microsoft.com/office/drawing/2014/main" id="{7C97130D-B081-F80E-D0FE-69760CFB0E29}"/>
                </a:ext>
              </a:extLst>
            </p:cNvPr>
            <p:cNvSpPr txBox="1"/>
            <p:nvPr/>
          </p:nvSpPr>
          <p:spPr>
            <a:xfrm>
              <a:off x="3737122" y="2518221"/>
              <a:ext cx="47015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Vanlig spørreskjema: 15-20 min.</a:t>
              </a:r>
            </a:p>
          </p:txBody>
        </p:sp>
        <p:sp>
          <p:nvSpPr>
            <p:cNvPr id="4" name="TekstSylinder 3">
              <a:extLst>
                <a:ext uri="{FF2B5EF4-FFF2-40B4-BE49-F238E27FC236}">
                  <a16:creationId xmlns:a16="http://schemas.microsoft.com/office/drawing/2014/main" id="{716E08E7-E934-08F1-2700-DF7C7A2735DF}"/>
                </a:ext>
              </a:extLst>
            </p:cNvPr>
            <p:cNvSpPr txBox="1"/>
            <p:nvPr/>
          </p:nvSpPr>
          <p:spPr>
            <a:xfrm>
              <a:off x="3191490" y="2889716"/>
              <a:ext cx="601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eller</a:t>
              </a:r>
            </a:p>
          </p:txBody>
        </p:sp>
      </p:grpSp>
      <p:sp>
        <p:nvSpPr>
          <p:cNvPr id="6" name="TextBox 5">
            <a:extLst>
              <a:ext uri="{FF2B5EF4-FFF2-40B4-BE49-F238E27FC236}">
                <a16:creationId xmlns:a16="http://schemas.microsoft.com/office/drawing/2014/main" id="{80F3F80B-6C81-C75A-D324-0DBFB91CF511}"/>
              </a:ext>
            </a:extLst>
          </p:cNvPr>
          <p:cNvSpPr txBox="1"/>
          <p:nvPr/>
        </p:nvSpPr>
        <p:spPr>
          <a:xfrm>
            <a:off x="2812426" y="246937"/>
            <a:ext cx="7222209" cy="707886"/>
          </a:xfrm>
          <a:prstGeom prst="rect">
            <a:avLst/>
          </a:prstGeom>
          <a:noFill/>
        </p:spPr>
        <p:txBody>
          <a:bodyPr wrap="square">
            <a:spAutoFit/>
          </a:bodyPr>
          <a:lstStyle/>
          <a:p>
            <a:r>
              <a:rPr lang="en-US" sz="4000" err="1">
                <a:latin typeface="+mj-lt"/>
              </a:rPr>
              <a:t>Spørreundersøkelse</a:t>
            </a:r>
            <a:r>
              <a:rPr lang="en-US" sz="4000">
                <a:latin typeface="+mj-lt"/>
              </a:rPr>
              <a:t> </a:t>
            </a:r>
            <a:r>
              <a:rPr lang="en-US" sz="4000" err="1">
                <a:latin typeface="+mj-lt"/>
              </a:rPr>
              <a:t>vår</a:t>
            </a:r>
            <a:r>
              <a:rPr lang="en-US" sz="4000">
                <a:latin typeface="+mj-lt"/>
              </a:rPr>
              <a:t> 2025</a:t>
            </a:r>
            <a:endParaRPr lang="nb-NO" sz="4000">
              <a:latin typeface="+mj-lt"/>
            </a:endParaRPr>
          </a:p>
        </p:txBody>
      </p:sp>
    </p:spTree>
    <p:extLst>
      <p:ext uri="{BB962C8B-B14F-4D97-AF65-F5344CB8AC3E}">
        <p14:creationId xmlns:p14="http://schemas.microsoft.com/office/powerpoint/2010/main" val="8581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Gratis arkivbilde med agenda, anonym, ansiktsløs Arkivbilde">
            <a:extLst>
              <a:ext uri="{FF2B5EF4-FFF2-40B4-BE49-F238E27FC236}">
                <a16:creationId xmlns:a16="http://schemas.microsoft.com/office/drawing/2014/main" id="{29E1B390-7DFF-228E-FFE3-064A8DAA77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5C7DB59-5671-42AA-66B9-26FB34BAAE35}"/>
              </a:ext>
            </a:extLst>
          </p:cNvPr>
          <p:cNvSpPr>
            <a:spLocks noGrp="1"/>
          </p:cNvSpPr>
          <p:nvPr>
            <p:ph type="title"/>
          </p:nvPr>
        </p:nvSpPr>
        <p:spPr>
          <a:xfrm>
            <a:off x="952228" y="743447"/>
            <a:ext cx="3973385" cy="2685553"/>
          </a:xfrm>
          <a:noFill/>
        </p:spPr>
        <p:txBody>
          <a:bodyPr vert="horz" lIns="91440" tIns="45720" rIns="91440" bIns="45720" rtlCol="0" anchor="b">
            <a:normAutofit/>
          </a:bodyPr>
          <a:lstStyle/>
          <a:p>
            <a:r>
              <a:rPr lang="en-US" sz="5200" b="1" err="1"/>
              <a:t>Lærere</a:t>
            </a:r>
            <a:r>
              <a:rPr lang="en-US" sz="5200"/>
              <a:t> </a:t>
            </a:r>
          </a:p>
        </p:txBody>
      </p:sp>
    </p:spTree>
    <p:extLst>
      <p:ext uri="{BB962C8B-B14F-4D97-AF65-F5344CB8AC3E}">
        <p14:creationId xmlns:p14="http://schemas.microsoft.com/office/powerpoint/2010/main" val="149937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D34F4A-9A75-3A3C-7E3F-5B50657BF27C}"/>
              </a:ext>
            </a:extLst>
          </p:cNvPr>
          <p:cNvSpPr>
            <a:spLocks noGrp="1"/>
          </p:cNvSpPr>
          <p:nvPr>
            <p:ph type="title"/>
          </p:nvPr>
        </p:nvSpPr>
        <p:spPr/>
        <p:txBody>
          <a:bodyPr>
            <a:noAutofit/>
          </a:bodyPr>
          <a:lstStyle/>
          <a:p>
            <a:r>
              <a:rPr lang="nb-NO" sz="3600">
                <a:cs typeface="Times New Roman" panose="02020603050405020304" pitchFamily="18" charset="0"/>
              </a:rPr>
              <a:t>Hvordan stiller du deg til ditt arbeid med folkehelse og livsmestring?</a:t>
            </a:r>
            <a:br>
              <a:rPr lang="nb-NO" sz="3600">
                <a:cs typeface="Times New Roman" panose="02020603050405020304" pitchFamily="18" charset="0"/>
              </a:rPr>
            </a:br>
            <a:endParaRPr lang="nb-NO" sz="3600">
              <a:cs typeface="Times New Roman" panose="02020603050405020304" pitchFamily="18" charset="0"/>
            </a:endParaRPr>
          </a:p>
        </p:txBody>
      </p:sp>
      <p:sp>
        <p:nvSpPr>
          <p:cNvPr id="6" name="Plassholder for innhold 2">
            <a:extLst>
              <a:ext uri="{FF2B5EF4-FFF2-40B4-BE49-F238E27FC236}">
                <a16:creationId xmlns:a16="http://schemas.microsoft.com/office/drawing/2014/main" id="{E969B041-815F-46C8-9251-CB220EB03ED0}"/>
              </a:ext>
            </a:extLst>
          </p:cNvPr>
          <p:cNvSpPr txBox="1">
            <a:spLocks/>
          </p:cNvSpPr>
          <p:nvPr/>
        </p:nvSpPr>
        <p:spPr>
          <a:xfrm>
            <a:off x="838200" y="1922438"/>
            <a:ext cx="3013710" cy="439269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r>
              <a:rPr lang="nb-NO" sz="3400"/>
              <a:t>De aller fleste er positive til at temaet inngår i deres undervisningsfag</a:t>
            </a:r>
          </a:p>
          <a:p>
            <a:r>
              <a:rPr lang="nb-NO" sz="3400"/>
              <a:t>De aller fleste synes det er sentralt i deres profesjonsansvar som lærer</a:t>
            </a:r>
          </a:p>
          <a:p>
            <a:pPr marL="0" indent="0">
              <a:buNone/>
            </a:pPr>
            <a:endParaRPr lang="nb-NO" sz="3400"/>
          </a:p>
          <a:p>
            <a:endParaRPr lang="nb-NO" sz="3400"/>
          </a:p>
          <a:p>
            <a:r>
              <a:rPr lang="nb-NO" sz="2900"/>
              <a:t>Utvalgsstørrelse: 1907</a:t>
            </a:r>
          </a:p>
        </p:txBody>
      </p:sp>
      <p:pic>
        <p:nvPicPr>
          <p:cNvPr id="7" name="Bilde 6">
            <a:extLst>
              <a:ext uri="{FF2B5EF4-FFF2-40B4-BE49-F238E27FC236}">
                <a16:creationId xmlns:a16="http://schemas.microsoft.com/office/drawing/2014/main" id="{87C5B2B7-723C-C098-216D-3BA136430928}"/>
              </a:ext>
            </a:extLst>
          </p:cNvPr>
          <p:cNvPicPr>
            <a:picLocks noChangeAspect="1"/>
          </p:cNvPicPr>
          <p:nvPr/>
        </p:nvPicPr>
        <p:blipFill>
          <a:blip r:embed="rId3"/>
          <a:stretch>
            <a:fillRect/>
          </a:stretch>
        </p:blipFill>
        <p:spPr>
          <a:xfrm>
            <a:off x="3973800" y="1922438"/>
            <a:ext cx="7380000" cy="4190638"/>
          </a:xfrm>
          <a:prstGeom prst="rect">
            <a:avLst/>
          </a:prstGeom>
        </p:spPr>
      </p:pic>
    </p:spTree>
    <p:extLst>
      <p:ext uri="{BB962C8B-B14F-4D97-AF65-F5344CB8AC3E}">
        <p14:creationId xmlns:p14="http://schemas.microsoft.com/office/powerpoint/2010/main" val="4082276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FB2C6-D44B-CB56-456E-E04F9FE0C4C8}"/>
              </a:ext>
            </a:extLst>
          </p:cNvPr>
          <p:cNvSpPr>
            <a:spLocks noGrp="1"/>
          </p:cNvSpPr>
          <p:nvPr>
            <p:ph type="title"/>
          </p:nvPr>
        </p:nvSpPr>
        <p:spPr/>
        <p:txBody>
          <a:bodyPr>
            <a:normAutofit fontScale="90000"/>
          </a:bodyPr>
          <a:lstStyle/>
          <a:p>
            <a:r>
              <a:rPr lang="nb-NO" sz="4000">
                <a:cs typeface="Times New Roman" panose="02020603050405020304" pitchFamily="18" charset="0"/>
              </a:rPr>
              <a:t>Hvordan stiller du deg til ditt arbeid med folkehelse og livsmestring ?</a:t>
            </a:r>
            <a:br>
              <a:rPr lang="nb-NO" sz="4000" b="1">
                <a:cs typeface="Times New Roman" panose="02020603050405020304" pitchFamily="18" charset="0"/>
              </a:rPr>
            </a:br>
            <a:endParaRPr lang="nb-NO"/>
          </a:p>
        </p:txBody>
      </p:sp>
      <p:pic>
        <p:nvPicPr>
          <p:cNvPr id="5" name="Plassholder for innhold 4">
            <a:extLst>
              <a:ext uri="{FF2B5EF4-FFF2-40B4-BE49-F238E27FC236}">
                <a16:creationId xmlns:a16="http://schemas.microsoft.com/office/drawing/2014/main" id="{5193F8F7-607D-0313-2DD0-4EE3496AD86F}"/>
              </a:ext>
            </a:extLst>
          </p:cNvPr>
          <p:cNvPicPr>
            <a:picLocks noGrp="1" noChangeAspect="1"/>
          </p:cNvPicPr>
          <p:nvPr>
            <p:ph idx="1"/>
          </p:nvPr>
        </p:nvPicPr>
        <p:blipFill>
          <a:blip r:embed="rId3"/>
          <a:stretch>
            <a:fillRect/>
          </a:stretch>
        </p:blipFill>
        <p:spPr>
          <a:xfrm>
            <a:off x="3937800" y="1857668"/>
            <a:ext cx="7416000" cy="4457467"/>
          </a:xfrm>
          <a:prstGeom prst="rect">
            <a:avLst/>
          </a:prstGeom>
        </p:spPr>
      </p:pic>
      <p:sp>
        <p:nvSpPr>
          <p:cNvPr id="6" name="Plassholder for innhold 2">
            <a:extLst>
              <a:ext uri="{FF2B5EF4-FFF2-40B4-BE49-F238E27FC236}">
                <a16:creationId xmlns:a16="http://schemas.microsoft.com/office/drawing/2014/main" id="{E6FE8351-C516-EE53-535C-7B782F51DD25}"/>
              </a:ext>
            </a:extLst>
          </p:cNvPr>
          <p:cNvSpPr txBox="1">
            <a:spLocks/>
          </p:cNvSpPr>
          <p:nvPr/>
        </p:nvSpPr>
        <p:spPr>
          <a:xfrm>
            <a:off x="838200" y="1857667"/>
            <a:ext cx="2941320" cy="44574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r>
              <a:rPr lang="nb-NO" sz="3400"/>
              <a:t>De fleste synes ikke det krever for mye å inkludere temaet i undervisning </a:t>
            </a:r>
          </a:p>
          <a:p>
            <a:r>
              <a:rPr lang="nb-NO" sz="3400"/>
              <a:t>41% mener de har for lite tid til det</a:t>
            </a:r>
          </a:p>
          <a:p>
            <a:r>
              <a:rPr lang="nb-NO" sz="3400"/>
              <a:t>42% mener de er tillagt for mye ansvar som lærer</a:t>
            </a:r>
          </a:p>
          <a:p>
            <a:pPr marL="0" indent="0">
              <a:buNone/>
            </a:pPr>
            <a:endParaRPr lang="nb-NO" sz="3400"/>
          </a:p>
          <a:p>
            <a:endParaRPr lang="nb-NO" sz="3400"/>
          </a:p>
          <a:p>
            <a:r>
              <a:rPr lang="nb-NO" sz="2900"/>
              <a:t>Utvalgsstørrelse: 1905</a:t>
            </a:r>
          </a:p>
        </p:txBody>
      </p:sp>
    </p:spTree>
    <p:extLst>
      <p:ext uri="{BB962C8B-B14F-4D97-AF65-F5344CB8AC3E}">
        <p14:creationId xmlns:p14="http://schemas.microsoft.com/office/powerpoint/2010/main" val="666243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633E6-1A2C-9206-B8D0-610F5E5E06DD}"/>
              </a:ext>
            </a:extLst>
          </p:cNvPr>
          <p:cNvSpPr>
            <a:spLocks noGrp="1"/>
          </p:cNvSpPr>
          <p:nvPr>
            <p:ph type="title"/>
          </p:nvPr>
        </p:nvSpPr>
        <p:spPr/>
        <p:txBody>
          <a:bodyPr>
            <a:normAutofit/>
          </a:bodyPr>
          <a:lstStyle/>
          <a:p>
            <a:r>
              <a:rPr lang="nb-NO" sz="3600"/>
              <a:t>Hvordan organiserer du arbeidet med folkehelse og livsmestring?</a:t>
            </a:r>
          </a:p>
        </p:txBody>
      </p:sp>
      <p:pic>
        <p:nvPicPr>
          <p:cNvPr id="5" name="Plassholder for innhold 4">
            <a:extLst>
              <a:ext uri="{FF2B5EF4-FFF2-40B4-BE49-F238E27FC236}">
                <a16:creationId xmlns:a16="http://schemas.microsoft.com/office/drawing/2014/main" id="{919B8AC1-E8C5-4F93-6B14-4991E15FA861}"/>
              </a:ext>
            </a:extLst>
          </p:cNvPr>
          <p:cNvPicPr>
            <a:picLocks noGrp="1" noChangeAspect="1"/>
          </p:cNvPicPr>
          <p:nvPr>
            <p:ph idx="1"/>
          </p:nvPr>
        </p:nvPicPr>
        <p:blipFill>
          <a:blip r:embed="rId3"/>
          <a:stretch>
            <a:fillRect/>
          </a:stretch>
        </p:blipFill>
        <p:spPr>
          <a:xfrm>
            <a:off x="838200" y="1922438"/>
            <a:ext cx="7380000" cy="4435829"/>
          </a:xfrm>
          <a:prstGeom prst="rect">
            <a:avLst/>
          </a:prstGeom>
        </p:spPr>
      </p:pic>
      <p:sp>
        <p:nvSpPr>
          <p:cNvPr id="6" name="Plassholder for innhold 2">
            <a:extLst>
              <a:ext uri="{FF2B5EF4-FFF2-40B4-BE49-F238E27FC236}">
                <a16:creationId xmlns:a16="http://schemas.microsoft.com/office/drawing/2014/main" id="{96E68E80-964F-BD9E-04E3-6DC8CCD9A580}"/>
              </a:ext>
            </a:extLst>
          </p:cNvPr>
          <p:cNvSpPr txBox="1">
            <a:spLocks/>
          </p:cNvSpPr>
          <p:nvPr/>
        </p:nvSpPr>
        <p:spPr>
          <a:xfrm>
            <a:off x="8488680" y="5517515"/>
            <a:ext cx="3215640" cy="9753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r>
              <a:rPr lang="nb-NO" sz="2900"/>
              <a:t>Utvalgsstørrelse: 1693</a:t>
            </a:r>
          </a:p>
        </p:txBody>
      </p:sp>
    </p:spTree>
    <p:extLst>
      <p:ext uri="{BB962C8B-B14F-4D97-AF65-F5344CB8AC3E}">
        <p14:creationId xmlns:p14="http://schemas.microsoft.com/office/powerpoint/2010/main" val="3432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64D576-4FF0-7800-2B5C-C164148ACD2A}"/>
              </a:ext>
            </a:extLst>
          </p:cNvPr>
          <p:cNvSpPr>
            <a:spLocks noGrp="1"/>
          </p:cNvSpPr>
          <p:nvPr>
            <p:ph type="title"/>
          </p:nvPr>
        </p:nvSpPr>
        <p:spPr/>
        <p:txBody>
          <a:bodyPr/>
          <a:lstStyle/>
          <a:p>
            <a:r>
              <a:rPr lang="nb-NO"/>
              <a:t>Bakgrunn</a:t>
            </a:r>
          </a:p>
        </p:txBody>
      </p:sp>
      <p:sp>
        <p:nvSpPr>
          <p:cNvPr id="4" name="Plassholder for tekst 3">
            <a:extLst>
              <a:ext uri="{FF2B5EF4-FFF2-40B4-BE49-F238E27FC236}">
                <a16:creationId xmlns:a16="http://schemas.microsoft.com/office/drawing/2014/main" id="{14245252-3972-6370-DEF8-6584BC09A5BA}"/>
              </a:ext>
            </a:extLst>
          </p:cNvPr>
          <p:cNvSpPr>
            <a:spLocks noGrp="1"/>
          </p:cNvSpPr>
          <p:nvPr>
            <p:ph idx="1"/>
          </p:nvPr>
        </p:nvSpPr>
        <p:spPr>
          <a:xfrm>
            <a:off x="838200" y="1825625"/>
            <a:ext cx="10999304" cy="4351338"/>
          </a:xfrm>
        </p:spPr>
        <p:txBody>
          <a:bodyPr>
            <a:normAutofit/>
          </a:bodyPr>
          <a:lstStyle/>
          <a:p>
            <a:pPr>
              <a:lnSpc>
                <a:spcPct val="120000"/>
              </a:lnSpc>
            </a:pPr>
            <a:r>
              <a:rPr lang="en-GB"/>
              <a:t> </a:t>
            </a:r>
            <a:r>
              <a:rPr lang="en-GB" u="sng" err="1"/>
              <a:t>Internasjonalt</a:t>
            </a:r>
            <a:r>
              <a:rPr lang="en-GB"/>
              <a:t>: 21</a:t>
            </a:r>
            <a:r>
              <a:rPr lang="en-GB" baseline="30000"/>
              <a:t>st</a:t>
            </a:r>
            <a:r>
              <a:rPr lang="en-GB"/>
              <a:t> century skills </a:t>
            </a:r>
            <a:r>
              <a:rPr lang="en-GB" sz="1500"/>
              <a:t>(Trilling &amp; Fadel 2012)  </a:t>
            </a:r>
            <a:r>
              <a:rPr lang="en-GB" sz="2000"/>
              <a:t>“</a:t>
            </a:r>
            <a:r>
              <a:rPr lang="en-GB" sz="2000" err="1"/>
              <a:t>fremtidskompetanser</a:t>
            </a:r>
            <a:r>
              <a:rPr lang="en-GB" sz="2000"/>
              <a:t>”</a:t>
            </a:r>
          </a:p>
          <a:p>
            <a:pPr lvl="1">
              <a:lnSpc>
                <a:spcPct val="120000"/>
              </a:lnSpc>
            </a:pPr>
            <a:r>
              <a:rPr lang="en-GB" err="1"/>
              <a:t>Fokus</a:t>
            </a:r>
            <a:r>
              <a:rPr lang="en-GB"/>
              <a:t> på </a:t>
            </a:r>
            <a:r>
              <a:rPr lang="en-GB" err="1"/>
              <a:t>ferdigheter</a:t>
            </a:r>
            <a:r>
              <a:rPr lang="en-GB"/>
              <a:t> og </a:t>
            </a:r>
            <a:r>
              <a:rPr lang="en-GB" err="1"/>
              <a:t>kompetanser</a:t>
            </a:r>
            <a:r>
              <a:rPr lang="en-GB"/>
              <a:t> </a:t>
            </a:r>
            <a:r>
              <a:rPr lang="en-GB" err="1"/>
              <a:t>som</a:t>
            </a:r>
            <a:r>
              <a:rPr lang="en-GB"/>
              <a:t> er </a:t>
            </a:r>
            <a:r>
              <a:rPr lang="en-GB" err="1"/>
              <a:t>viktige</a:t>
            </a:r>
            <a:r>
              <a:rPr lang="en-GB"/>
              <a:t> for </a:t>
            </a:r>
            <a:r>
              <a:rPr lang="en-GB" err="1"/>
              <a:t>fremtidens</a:t>
            </a:r>
            <a:r>
              <a:rPr lang="en-GB"/>
              <a:t> </a:t>
            </a:r>
            <a:r>
              <a:rPr lang="en-GB" err="1"/>
              <a:t>samfunn</a:t>
            </a:r>
            <a:endParaRPr lang="en-GB"/>
          </a:p>
          <a:p>
            <a:pPr lvl="1">
              <a:lnSpc>
                <a:spcPct val="120000"/>
              </a:lnSpc>
            </a:pPr>
            <a:r>
              <a:rPr lang="en-GB"/>
              <a:t>Å </a:t>
            </a:r>
            <a:r>
              <a:rPr lang="en-GB" err="1"/>
              <a:t>ruste</a:t>
            </a:r>
            <a:r>
              <a:rPr lang="en-GB"/>
              <a:t> barn og </a:t>
            </a:r>
            <a:r>
              <a:rPr lang="en-GB" err="1"/>
              <a:t>ungdom</a:t>
            </a:r>
            <a:r>
              <a:rPr lang="en-GB"/>
              <a:t> for </a:t>
            </a:r>
            <a:r>
              <a:rPr lang="en-GB" err="1"/>
              <a:t>en</a:t>
            </a:r>
            <a:r>
              <a:rPr lang="en-GB"/>
              <a:t> </a:t>
            </a:r>
            <a:r>
              <a:rPr lang="en-GB" err="1"/>
              <a:t>stadig</a:t>
            </a:r>
            <a:r>
              <a:rPr lang="en-GB"/>
              <a:t> </a:t>
            </a:r>
            <a:r>
              <a:rPr lang="en-GB" err="1"/>
              <a:t>mer</a:t>
            </a:r>
            <a:r>
              <a:rPr lang="en-GB"/>
              <a:t> </a:t>
            </a:r>
            <a:r>
              <a:rPr lang="en-GB" err="1"/>
              <a:t>kompleks</a:t>
            </a:r>
            <a:r>
              <a:rPr lang="en-GB"/>
              <a:t> og </a:t>
            </a:r>
            <a:r>
              <a:rPr lang="en-GB" err="1"/>
              <a:t>globalisert</a:t>
            </a:r>
            <a:r>
              <a:rPr lang="en-GB"/>
              <a:t> </a:t>
            </a:r>
            <a:r>
              <a:rPr lang="en-GB" err="1"/>
              <a:t>verden</a:t>
            </a:r>
            <a:r>
              <a:rPr lang="en-GB"/>
              <a:t> </a:t>
            </a:r>
          </a:p>
          <a:p>
            <a:pPr>
              <a:lnSpc>
                <a:spcPct val="120000"/>
              </a:lnSpc>
            </a:pPr>
            <a:endParaRPr lang="en-GB" sz="2400"/>
          </a:p>
          <a:p>
            <a:pPr>
              <a:lnSpc>
                <a:spcPct val="120000"/>
              </a:lnSpc>
            </a:pPr>
            <a:r>
              <a:rPr lang="en-GB" u="sng"/>
              <a:t>Nasjonalt</a:t>
            </a:r>
            <a:r>
              <a:rPr lang="en-GB"/>
              <a:t>: Ny </a:t>
            </a:r>
            <a:r>
              <a:rPr lang="en-GB" err="1"/>
              <a:t>læreplan</a:t>
            </a:r>
            <a:r>
              <a:rPr lang="en-GB"/>
              <a:t> </a:t>
            </a:r>
            <a:r>
              <a:rPr lang="en-GB" err="1"/>
              <a:t>inkluderte</a:t>
            </a:r>
            <a:r>
              <a:rPr lang="en-GB"/>
              <a:t> </a:t>
            </a:r>
            <a:r>
              <a:rPr lang="en-GB" err="1"/>
              <a:t>tre</a:t>
            </a:r>
            <a:r>
              <a:rPr lang="en-GB"/>
              <a:t> </a:t>
            </a:r>
            <a:r>
              <a:rPr lang="en-GB" err="1"/>
              <a:t>tverrfaglige</a:t>
            </a:r>
            <a:r>
              <a:rPr lang="en-GB"/>
              <a:t> </a:t>
            </a:r>
            <a:r>
              <a:rPr lang="en-GB" err="1"/>
              <a:t>tema</a:t>
            </a:r>
            <a:r>
              <a:rPr lang="en-GB"/>
              <a:t> </a:t>
            </a:r>
            <a:r>
              <a:rPr lang="en-GB" sz="1500"/>
              <a:t>(</a:t>
            </a:r>
            <a:r>
              <a:rPr lang="en-GB" sz="1500" err="1"/>
              <a:t>Kunnskapsdepartementet</a:t>
            </a:r>
            <a:r>
              <a:rPr lang="en-GB" sz="1500"/>
              <a:t>, 2017)</a:t>
            </a:r>
            <a:endParaRPr lang="en-GB"/>
          </a:p>
          <a:p>
            <a:pPr>
              <a:lnSpc>
                <a:spcPct val="120000"/>
              </a:lnSpc>
            </a:pPr>
            <a:endParaRPr lang="en-GB"/>
          </a:p>
          <a:p>
            <a:pPr>
              <a:lnSpc>
                <a:spcPct val="120000"/>
              </a:lnSpc>
            </a:pPr>
            <a:endParaRPr lang="en-GB"/>
          </a:p>
          <a:p>
            <a:endParaRPr lang="nb-NO"/>
          </a:p>
        </p:txBody>
      </p:sp>
      <p:sp>
        <p:nvSpPr>
          <p:cNvPr id="11" name="TekstSylinder 10">
            <a:extLst>
              <a:ext uri="{FF2B5EF4-FFF2-40B4-BE49-F238E27FC236}">
                <a16:creationId xmlns:a16="http://schemas.microsoft.com/office/drawing/2014/main" id="{9A39F849-8392-BB3A-DA5C-D4B74F04E692}"/>
              </a:ext>
            </a:extLst>
          </p:cNvPr>
          <p:cNvSpPr txBox="1"/>
          <p:nvPr/>
        </p:nvSpPr>
        <p:spPr>
          <a:xfrm>
            <a:off x="1557195" y="4572001"/>
            <a:ext cx="4648295" cy="1604735"/>
          </a:xfrm>
          <a:prstGeom prst="rect">
            <a:avLst/>
          </a:prstGeom>
          <a:solidFill>
            <a:srgbClr val="9BBFE5"/>
          </a:solidFill>
        </p:spPr>
        <p:txBody>
          <a:bodyPr wrap="square" lIns="0" tIns="0" rIns="0" bIns="0" rtlCol="0">
            <a:spAutoFit/>
          </a:bodyPr>
          <a:lstStyle/>
          <a:p>
            <a:pPr>
              <a:lnSpc>
                <a:spcPct val="150000"/>
              </a:lnSpc>
            </a:pPr>
            <a:r>
              <a:rPr lang="en-US" sz="2400" b="1">
                <a:ea typeface="Tahoma" charset="0"/>
                <a:cs typeface="Tahoma" charset="0"/>
              </a:rPr>
              <a:t>1. </a:t>
            </a:r>
            <a:r>
              <a:rPr lang="en-US" sz="2400" b="1" err="1">
                <a:ea typeface="Tahoma" charset="0"/>
                <a:cs typeface="Tahoma" charset="0"/>
              </a:rPr>
              <a:t>Folkehelse</a:t>
            </a:r>
            <a:r>
              <a:rPr lang="en-US" sz="2400" b="1">
                <a:ea typeface="Tahoma" charset="0"/>
                <a:cs typeface="Tahoma" charset="0"/>
              </a:rPr>
              <a:t> og </a:t>
            </a:r>
            <a:r>
              <a:rPr lang="en-US" sz="2400" b="1" err="1">
                <a:ea typeface="Tahoma" charset="0"/>
                <a:cs typeface="Tahoma" charset="0"/>
              </a:rPr>
              <a:t>livsmestring</a:t>
            </a:r>
            <a:endParaRPr lang="en-US" sz="2400" b="1">
              <a:ea typeface="Tahoma" charset="0"/>
              <a:cs typeface="Tahoma" charset="0"/>
            </a:endParaRPr>
          </a:p>
          <a:p>
            <a:pPr>
              <a:lnSpc>
                <a:spcPct val="150000"/>
              </a:lnSpc>
            </a:pPr>
            <a:r>
              <a:rPr lang="en-US" sz="2400">
                <a:ea typeface="Tahoma" charset="0"/>
                <a:cs typeface="Tahoma" charset="0"/>
              </a:rPr>
              <a:t>2. </a:t>
            </a:r>
            <a:r>
              <a:rPr lang="en-US" sz="2400" err="1">
                <a:ea typeface="Tahoma" charset="0"/>
                <a:cs typeface="Tahoma" charset="0"/>
              </a:rPr>
              <a:t>Demokrati</a:t>
            </a:r>
            <a:r>
              <a:rPr lang="en-US" sz="2400">
                <a:ea typeface="Tahoma" charset="0"/>
                <a:cs typeface="Tahoma" charset="0"/>
              </a:rPr>
              <a:t> og </a:t>
            </a:r>
            <a:r>
              <a:rPr lang="en-US" sz="2400" err="1">
                <a:ea typeface="Tahoma" charset="0"/>
                <a:cs typeface="Tahoma" charset="0"/>
              </a:rPr>
              <a:t>medborgerskap</a:t>
            </a:r>
            <a:endParaRPr lang="en-US" sz="2400">
              <a:ea typeface="Tahoma" charset="0"/>
              <a:cs typeface="Tahoma" charset="0"/>
            </a:endParaRPr>
          </a:p>
          <a:p>
            <a:pPr>
              <a:lnSpc>
                <a:spcPct val="150000"/>
              </a:lnSpc>
            </a:pPr>
            <a:r>
              <a:rPr lang="en-US" sz="2400">
                <a:ea typeface="Tahoma" charset="0"/>
                <a:cs typeface="Tahoma" charset="0"/>
              </a:rPr>
              <a:t>3. </a:t>
            </a:r>
            <a:r>
              <a:rPr lang="en-US" sz="2400" err="1">
                <a:ea typeface="Tahoma" charset="0"/>
                <a:cs typeface="Tahoma" charset="0"/>
              </a:rPr>
              <a:t>Bærekraftig</a:t>
            </a:r>
            <a:r>
              <a:rPr lang="en-US" sz="2400">
                <a:ea typeface="Tahoma" charset="0"/>
                <a:cs typeface="Tahoma" charset="0"/>
              </a:rPr>
              <a:t> </a:t>
            </a:r>
            <a:r>
              <a:rPr lang="en-US" sz="2400" err="1">
                <a:ea typeface="Tahoma" charset="0"/>
                <a:cs typeface="Tahoma" charset="0"/>
              </a:rPr>
              <a:t>utvikling</a:t>
            </a:r>
            <a:endParaRPr lang="nb-NO" sz="2400">
              <a:ea typeface="Tahoma" charset="0"/>
              <a:cs typeface="Tahoma" charset="0"/>
            </a:endParaRPr>
          </a:p>
        </p:txBody>
      </p:sp>
    </p:spTree>
    <p:extLst>
      <p:ext uri="{BB962C8B-B14F-4D97-AF65-F5344CB8AC3E}">
        <p14:creationId xmlns:p14="http://schemas.microsoft.com/office/powerpoint/2010/main" val="35598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B1E9F-9D54-C397-88F7-0C566EEE74C5}"/>
              </a:ext>
            </a:extLst>
          </p:cNvPr>
          <p:cNvSpPr>
            <a:spLocks noGrp="1"/>
          </p:cNvSpPr>
          <p:nvPr>
            <p:ph type="title"/>
          </p:nvPr>
        </p:nvSpPr>
        <p:spPr/>
        <p:txBody>
          <a:bodyPr>
            <a:noAutofit/>
          </a:bodyPr>
          <a:lstStyle/>
          <a:p>
            <a:r>
              <a:rPr lang="nb-NO" sz="3600"/>
              <a:t>Hvordan organiserer du arbeidet med folkehelse og livsmestring?</a:t>
            </a:r>
            <a:br>
              <a:rPr lang="nb-NO" sz="3600"/>
            </a:br>
            <a:endParaRPr lang="nb-NO" sz="3600"/>
          </a:p>
        </p:txBody>
      </p:sp>
      <p:pic>
        <p:nvPicPr>
          <p:cNvPr id="5" name="Plassholder for innhold 4">
            <a:extLst>
              <a:ext uri="{FF2B5EF4-FFF2-40B4-BE49-F238E27FC236}">
                <a16:creationId xmlns:a16="http://schemas.microsoft.com/office/drawing/2014/main" id="{5538E004-5761-7936-F4FD-3BE406EDB198}"/>
              </a:ext>
            </a:extLst>
          </p:cNvPr>
          <p:cNvPicPr>
            <a:picLocks noGrp="1" noChangeAspect="1"/>
          </p:cNvPicPr>
          <p:nvPr>
            <p:ph idx="1"/>
          </p:nvPr>
        </p:nvPicPr>
        <p:blipFill>
          <a:blip r:embed="rId3"/>
          <a:stretch>
            <a:fillRect/>
          </a:stretch>
        </p:blipFill>
        <p:spPr>
          <a:xfrm>
            <a:off x="838200" y="2013878"/>
            <a:ext cx="6984000" cy="4197811"/>
          </a:xfrm>
          <a:prstGeom prst="rect">
            <a:avLst/>
          </a:prstGeom>
        </p:spPr>
      </p:pic>
      <p:sp>
        <p:nvSpPr>
          <p:cNvPr id="6" name="Plassholder for innhold 2">
            <a:extLst>
              <a:ext uri="{FF2B5EF4-FFF2-40B4-BE49-F238E27FC236}">
                <a16:creationId xmlns:a16="http://schemas.microsoft.com/office/drawing/2014/main" id="{F8666396-EBE8-192C-98FD-F645647D33ED}"/>
              </a:ext>
            </a:extLst>
          </p:cNvPr>
          <p:cNvSpPr txBox="1">
            <a:spLocks/>
          </p:cNvSpPr>
          <p:nvPr/>
        </p:nvSpPr>
        <p:spPr>
          <a:xfrm>
            <a:off x="8290560" y="2273534"/>
            <a:ext cx="3215640" cy="41978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r>
              <a:rPr lang="nb-NO" sz="3400"/>
              <a:t>Tydelig variasjon mellom lærerne</a:t>
            </a:r>
          </a:p>
          <a:p>
            <a:r>
              <a:rPr lang="nb-NO" sz="3400"/>
              <a:t>Majoritet benytter:</a:t>
            </a:r>
          </a:p>
          <a:p>
            <a:pPr lvl="1"/>
            <a:r>
              <a:rPr lang="nb-NO" sz="3000"/>
              <a:t>tverrfaglig prosjekt- eller gruppearbeid over tid</a:t>
            </a:r>
          </a:p>
          <a:p>
            <a:pPr lvl="1"/>
            <a:r>
              <a:rPr lang="nb-NO" sz="3000"/>
              <a:t>tverrfaglig temauke</a:t>
            </a:r>
          </a:p>
          <a:p>
            <a:pPr lvl="1"/>
            <a:r>
              <a:rPr lang="nb-NO" sz="3000"/>
              <a:t>tverrfaglig tema-økt eller dag</a:t>
            </a:r>
          </a:p>
          <a:p>
            <a:pPr marL="0" indent="0">
              <a:buNone/>
            </a:pPr>
            <a:endParaRPr lang="nb-NO" sz="3400"/>
          </a:p>
          <a:p>
            <a:endParaRPr lang="nb-NO" sz="3400"/>
          </a:p>
          <a:p>
            <a:r>
              <a:rPr lang="nb-NO" sz="2900"/>
              <a:t>Utvalgsstørrelse: 1680</a:t>
            </a:r>
          </a:p>
        </p:txBody>
      </p:sp>
    </p:spTree>
    <p:extLst>
      <p:ext uri="{BB962C8B-B14F-4D97-AF65-F5344CB8AC3E}">
        <p14:creationId xmlns:p14="http://schemas.microsoft.com/office/powerpoint/2010/main" val="1978843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CB1071-5CB8-1EFD-1C2B-DB954AF74B24}"/>
              </a:ext>
            </a:extLst>
          </p:cNvPr>
          <p:cNvSpPr>
            <a:spLocks noGrp="1"/>
          </p:cNvSpPr>
          <p:nvPr>
            <p:ph type="title"/>
          </p:nvPr>
        </p:nvSpPr>
        <p:spPr/>
        <p:txBody>
          <a:bodyPr>
            <a:noAutofit/>
          </a:bodyPr>
          <a:lstStyle/>
          <a:p>
            <a:r>
              <a:rPr lang="nb-NO" sz="3600"/>
              <a:t>I hvilken grad legger du til rett for å lære elevene om folkehelse og livsmestring i følgende læringsøyeblikk? </a:t>
            </a:r>
            <a:br>
              <a:rPr lang="nb-NO" sz="3600"/>
            </a:br>
            <a:endParaRPr lang="nb-NO" sz="3600"/>
          </a:p>
        </p:txBody>
      </p:sp>
      <p:pic>
        <p:nvPicPr>
          <p:cNvPr id="6" name="Plassholder for innhold 5">
            <a:extLst>
              <a:ext uri="{FF2B5EF4-FFF2-40B4-BE49-F238E27FC236}">
                <a16:creationId xmlns:a16="http://schemas.microsoft.com/office/drawing/2014/main" id="{C263EDF7-5E86-F15A-7F5E-ECC3688373E2}"/>
              </a:ext>
            </a:extLst>
          </p:cNvPr>
          <p:cNvPicPr>
            <a:picLocks noGrp="1" noChangeAspect="1"/>
          </p:cNvPicPr>
          <p:nvPr>
            <p:ph idx="1"/>
          </p:nvPr>
        </p:nvPicPr>
        <p:blipFill>
          <a:blip r:embed="rId3"/>
          <a:stretch>
            <a:fillRect/>
          </a:stretch>
        </p:blipFill>
        <p:spPr>
          <a:xfrm>
            <a:off x="3604320" y="1556678"/>
            <a:ext cx="7884000" cy="4738761"/>
          </a:xfrm>
          <a:prstGeom prst="rect">
            <a:avLst/>
          </a:prstGeom>
        </p:spPr>
      </p:pic>
      <p:sp>
        <p:nvSpPr>
          <p:cNvPr id="7" name="Plassholder for innhold 2">
            <a:extLst>
              <a:ext uri="{FF2B5EF4-FFF2-40B4-BE49-F238E27FC236}">
                <a16:creationId xmlns:a16="http://schemas.microsoft.com/office/drawing/2014/main" id="{92E6FA49-4B2D-4D3C-1186-AF19DACFFE82}"/>
              </a:ext>
            </a:extLst>
          </p:cNvPr>
          <p:cNvSpPr txBox="1">
            <a:spLocks/>
          </p:cNvSpPr>
          <p:nvPr/>
        </p:nvSpPr>
        <p:spPr>
          <a:xfrm>
            <a:off x="703680" y="2362199"/>
            <a:ext cx="2766120" cy="359664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Øyeblikk i klasserom: 79%</a:t>
            </a:r>
          </a:p>
          <a:p>
            <a:r>
              <a:rPr lang="nb-NO" sz="3400"/>
              <a:t>Hendelser i friminutt, fritid eller digitalt: 68%</a:t>
            </a:r>
          </a:p>
          <a:p>
            <a:pPr marL="0" indent="0">
              <a:buNone/>
            </a:pPr>
            <a:endParaRPr lang="nb-NO" sz="3400"/>
          </a:p>
          <a:p>
            <a:endParaRPr lang="nb-NO" sz="3400"/>
          </a:p>
          <a:p>
            <a:r>
              <a:rPr lang="nb-NO" sz="2900"/>
              <a:t>Utvalgsstørrelse: 1648</a:t>
            </a:r>
          </a:p>
        </p:txBody>
      </p:sp>
    </p:spTree>
    <p:extLst>
      <p:ext uri="{BB962C8B-B14F-4D97-AF65-F5344CB8AC3E}">
        <p14:creationId xmlns:p14="http://schemas.microsoft.com/office/powerpoint/2010/main" val="2771636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F80078-4D64-ABD7-689D-EE19CCD42440}"/>
              </a:ext>
            </a:extLst>
          </p:cNvPr>
          <p:cNvSpPr>
            <a:spLocks noGrp="1"/>
          </p:cNvSpPr>
          <p:nvPr>
            <p:ph type="title"/>
          </p:nvPr>
        </p:nvSpPr>
        <p:spPr/>
        <p:txBody>
          <a:bodyPr>
            <a:noAutofit/>
          </a:bodyPr>
          <a:lstStyle/>
          <a:p>
            <a:r>
              <a:rPr lang="nb-NO" sz="3600"/>
              <a:t>Inkluderte du noen av disse temaene om folkehelse og livsmestring i denne økten?</a:t>
            </a:r>
            <a:br>
              <a:rPr lang="nb-NO" sz="3600"/>
            </a:br>
            <a:endParaRPr lang="nb-NO" sz="3600"/>
          </a:p>
        </p:txBody>
      </p:sp>
      <p:pic>
        <p:nvPicPr>
          <p:cNvPr id="6" name="Plassholder for innhold 5">
            <a:extLst>
              <a:ext uri="{FF2B5EF4-FFF2-40B4-BE49-F238E27FC236}">
                <a16:creationId xmlns:a16="http://schemas.microsoft.com/office/drawing/2014/main" id="{5157B589-E086-FDB0-D32F-B6F33C92655B}"/>
              </a:ext>
            </a:extLst>
          </p:cNvPr>
          <p:cNvPicPr>
            <a:picLocks noGrp="1" noChangeAspect="1"/>
          </p:cNvPicPr>
          <p:nvPr>
            <p:ph idx="1"/>
          </p:nvPr>
        </p:nvPicPr>
        <p:blipFill>
          <a:blip r:embed="rId3"/>
          <a:stretch>
            <a:fillRect/>
          </a:stretch>
        </p:blipFill>
        <p:spPr>
          <a:xfrm>
            <a:off x="1614000" y="1340168"/>
            <a:ext cx="8964000" cy="5387901"/>
          </a:xfrm>
          <a:prstGeom prst="rect">
            <a:avLst/>
          </a:prstGeom>
        </p:spPr>
      </p:pic>
      <p:sp>
        <p:nvSpPr>
          <p:cNvPr id="7" name="Plassholder for innhold 2">
            <a:extLst>
              <a:ext uri="{FF2B5EF4-FFF2-40B4-BE49-F238E27FC236}">
                <a16:creationId xmlns:a16="http://schemas.microsoft.com/office/drawing/2014/main" id="{4DA137B1-BB56-F205-EC5F-5283F093AF54}"/>
              </a:ext>
            </a:extLst>
          </p:cNvPr>
          <p:cNvSpPr txBox="1">
            <a:spLocks/>
          </p:cNvSpPr>
          <p:nvPr/>
        </p:nvSpPr>
        <p:spPr>
          <a:xfrm>
            <a:off x="10615980" y="5623560"/>
            <a:ext cx="1475640" cy="110450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r>
              <a:rPr lang="nb-NO" sz="2900"/>
              <a:t>Utvalgs-størrelse: </a:t>
            </a:r>
            <a:r>
              <a:rPr lang="nb-NO" sz="3200"/>
              <a:t>3789-3940</a:t>
            </a:r>
            <a:endParaRPr lang="nb-NO" sz="2900"/>
          </a:p>
        </p:txBody>
      </p:sp>
    </p:spTree>
    <p:extLst>
      <p:ext uri="{BB962C8B-B14F-4D97-AF65-F5344CB8AC3E}">
        <p14:creationId xmlns:p14="http://schemas.microsoft.com/office/powerpoint/2010/main" val="107089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Gratis arkivbilde med agenda, anonym, ansiktsløs Arkivbilde">
            <a:extLst>
              <a:ext uri="{FF2B5EF4-FFF2-40B4-BE49-F238E27FC236}">
                <a16:creationId xmlns:a16="http://schemas.microsoft.com/office/drawing/2014/main" id="{0F5EF377-027F-2064-76DB-981E3082C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7CAFBA1-0F22-24F1-49A5-5DA0DD5203D6}"/>
              </a:ext>
            </a:extLst>
          </p:cNvPr>
          <p:cNvSpPr>
            <a:spLocks noGrp="1"/>
          </p:cNvSpPr>
          <p:nvPr>
            <p:ph type="title"/>
          </p:nvPr>
        </p:nvSpPr>
        <p:spPr>
          <a:xfrm>
            <a:off x="952228" y="743447"/>
            <a:ext cx="3973385" cy="2807473"/>
          </a:xfrm>
          <a:noFill/>
        </p:spPr>
        <p:txBody>
          <a:bodyPr vert="horz" lIns="91440" tIns="45720" rIns="91440" bIns="45720" rtlCol="0" anchor="b">
            <a:normAutofit/>
          </a:bodyPr>
          <a:lstStyle/>
          <a:p>
            <a:r>
              <a:rPr lang="en-US" sz="5200" b="1" err="1"/>
              <a:t>Skoleledere</a:t>
            </a:r>
            <a:r>
              <a:rPr lang="en-US" sz="5200" b="1"/>
              <a:t> </a:t>
            </a:r>
          </a:p>
        </p:txBody>
      </p:sp>
    </p:spTree>
    <p:extLst>
      <p:ext uri="{BB962C8B-B14F-4D97-AF65-F5344CB8AC3E}">
        <p14:creationId xmlns:p14="http://schemas.microsoft.com/office/powerpoint/2010/main" val="254526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8E2748-FF94-3861-CC02-313607A63F7C}"/>
              </a:ext>
            </a:extLst>
          </p:cNvPr>
          <p:cNvSpPr>
            <a:spLocks noGrp="1"/>
          </p:cNvSpPr>
          <p:nvPr>
            <p:ph type="title"/>
          </p:nvPr>
        </p:nvSpPr>
        <p:spPr/>
        <p:txBody>
          <a:bodyPr>
            <a:noAutofit/>
          </a:bodyPr>
          <a:lstStyle/>
          <a:p>
            <a:r>
              <a:rPr lang="nb-NO" sz="3600"/>
              <a:t>Hvordan arbeider dere ved din skole med folkehelse og livsmestring?</a:t>
            </a:r>
            <a:br>
              <a:rPr lang="nb-NO" sz="3600"/>
            </a:br>
            <a:endParaRPr lang="nb-NO" sz="3600"/>
          </a:p>
        </p:txBody>
      </p:sp>
      <p:sp>
        <p:nvSpPr>
          <p:cNvPr id="18" name="Plassholder for innhold 2">
            <a:extLst>
              <a:ext uri="{FF2B5EF4-FFF2-40B4-BE49-F238E27FC236}">
                <a16:creationId xmlns:a16="http://schemas.microsoft.com/office/drawing/2014/main" id="{848F57CE-2CC4-81FB-6C3A-A305D31E9E5E}"/>
              </a:ext>
            </a:extLst>
          </p:cNvPr>
          <p:cNvSpPr txBox="1">
            <a:spLocks/>
          </p:cNvSpPr>
          <p:nvPr/>
        </p:nvSpPr>
        <p:spPr>
          <a:xfrm>
            <a:off x="634800" y="1781177"/>
            <a:ext cx="3663000" cy="449472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75% bruke resultater fra kartlegging av trivsel og læringsmiljø</a:t>
            </a:r>
          </a:p>
          <a:p>
            <a:r>
              <a:rPr lang="nb-NO" sz="3400"/>
              <a:t>62% planlegger undervisningen i </a:t>
            </a:r>
            <a:r>
              <a:rPr lang="nb-NO" sz="3400" err="1"/>
              <a:t>FoL</a:t>
            </a:r>
            <a:r>
              <a:rPr lang="nb-NO" sz="3400"/>
              <a:t> på trinn/team</a:t>
            </a:r>
          </a:p>
          <a:p>
            <a:r>
              <a:rPr lang="nb-NO" sz="3400"/>
              <a:t>61% inngår i årsplaner</a:t>
            </a:r>
          </a:p>
          <a:p>
            <a:r>
              <a:rPr lang="nb-NO" sz="3400"/>
              <a:t>56% i skolens utviklingsplan og strategiarbeid</a:t>
            </a:r>
          </a:p>
          <a:p>
            <a:endParaRPr lang="nb-NO" sz="3400"/>
          </a:p>
          <a:p>
            <a:pPr marL="0" indent="0">
              <a:buNone/>
            </a:pPr>
            <a:endParaRPr lang="nb-NO" sz="3400"/>
          </a:p>
          <a:p>
            <a:endParaRPr lang="nb-NO" sz="3400"/>
          </a:p>
          <a:p>
            <a:r>
              <a:rPr lang="nb-NO" sz="2900"/>
              <a:t>Utvalgsstørrelse: 318-330</a:t>
            </a:r>
          </a:p>
        </p:txBody>
      </p:sp>
      <p:pic>
        <p:nvPicPr>
          <p:cNvPr id="26" name="Plassholder for innhold 25">
            <a:extLst>
              <a:ext uri="{FF2B5EF4-FFF2-40B4-BE49-F238E27FC236}">
                <a16:creationId xmlns:a16="http://schemas.microsoft.com/office/drawing/2014/main" id="{35E768C1-A631-1363-3A93-4CE72295A7C8}"/>
              </a:ext>
            </a:extLst>
          </p:cNvPr>
          <p:cNvPicPr>
            <a:picLocks noGrp="1" noChangeAspect="1"/>
          </p:cNvPicPr>
          <p:nvPr>
            <p:ph idx="1"/>
          </p:nvPr>
        </p:nvPicPr>
        <p:blipFill>
          <a:blip r:embed="rId3"/>
          <a:stretch>
            <a:fillRect/>
          </a:stretch>
        </p:blipFill>
        <p:spPr>
          <a:xfrm>
            <a:off x="4297800" y="1781176"/>
            <a:ext cx="7056000" cy="4494727"/>
          </a:xfrm>
          <a:prstGeom prst="rect">
            <a:avLst/>
          </a:prstGeom>
        </p:spPr>
      </p:pic>
    </p:spTree>
    <p:extLst>
      <p:ext uri="{BB962C8B-B14F-4D97-AF65-F5344CB8AC3E}">
        <p14:creationId xmlns:p14="http://schemas.microsoft.com/office/powerpoint/2010/main" val="4147258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60550-8ABA-D9E1-DD38-18FA93CD561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6DF9C4F-90F2-77A2-9F70-FCE24DAE9867}"/>
              </a:ext>
            </a:extLst>
          </p:cNvPr>
          <p:cNvSpPr>
            <a:spLocks noGrp="1"/>
          </p:cNvSpPr>
          <p:nvPr>
            <p:ph type="title"/>
          </p:nvPr>
        </p:nvSpPr>
        <p:spPr/>
        <p:txBody>
          <a:bodyPr>
            <a:noAutofit/>
          </a:bodyPr>
          <a:lstStyle/>
          <a:p>
            <a:r>
              <a:rPr lang="nb-NO" sz="3600"/>
              <a:t>Hvordan arbeider dere ved din skole med folkehelse og livsmestring?</a:t>
            </a:r>
            <a:br>
              <a:rPr lang="nb-NO" sz="3600"/>
            </a:br>
            <a:endParaRPr lang="nb-NO" sz="3600"/>
          </a:p>
        </p:txBody>
      </p:sp>
      <p:sp>
        <p:nvSpPr>
          <p:cNvPr id="18" name="Plassholder for innhold 2">
            <a:extLst>
              <a:ext uri="{FF2B5EF4-FFF2-40B4-BE49-F238E27FC236}">
                <a16:creationId xmlns:a16="http://schemas.microsoft.com/office/drawing/2014/main" id="{AE5546F1-4848-F82C-657D-60E3911939EB}"/>
              </a:ext>
            </a:extLst>
          </p:cNvPr>
          <p:cNvSpPr txBox="1">
            <a:spLocks/>
          </p:cNvSpPr>
          <p:nvPr/>
        </p:nvSpPr>
        <p:spPr>
          <a:xfrm>
            <a:off x="634800" y="1918815"/>
            <a:ext cx="3510480" cy="435708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41% bruke resultater fra kartlegging av læring</a:t>
            </a:r>
          </a:p>
          <a:p>
            <a:r>
              <a:rPr lang="nb-NO" sz="3400"/>
              <a:t>23% justerer fag og timefordeling for å ivareta</a:t>
            </a:r>
          </a:p>
          <a:p>
            <a:r>
              <a:rPr lang="nb-NO" sz="3400"/>
              <a:t>20% har egne utviklingsgrupper eller prosjekter på </a:t>
            </a:r>
            <a:r>
              <a:rPr lang="nb-NO" sz="3400" err="1"/>
              <a:t>FoL</a:t>
            </a:r>
            <a:endParaRPr lang="nb-NO" sz="3400"/>
          </a:p>
          <a:p>
            <a:r>
              <a:rPr lang="nb-NO" sz="3400"/>
              <a:t>13% gjennomfører vurderinger av kompetanse i </a:t>
            </a:r>
            <a:r>
              <a:rPr lang="nb-NO" sz="3400" err="1"/>
              <a:t>FoL</a:t>
            </a:r>
            <a:endParaRPr lang="nb-NO" sz="3400"/>
          </a:p>
          <a:p>
            <a:endParaRPr lang="nb-NO" sz="3400"/>
          </a:p>
          <a:p>
            <a:pPr marL="0" indent="0">
              <a:buNone/>
            </a:pPr>
            <a:endParaRPr lang="nb-NO" sz="3400"/>
          </a:p>
          <a:p>
            <a:endParaRPr lang="nb-NO" sz="3400"/>
          </a:p>
          <a:p>
            <a:r>
              <a:rPr lang="nb-NO" sz="2900"/>
              <a:t>Utvalgsstørrelse: 318-330</a:t>
            </a:r>
          </a:p>
        </p:txBody>
      </p:sp>
      <p:pic>
        <p:nvPicPr>
          <p:cNvPr id="6" name="Plassholder for innhold 5">
            <a:extLst>
              <a:ext uri="{FF2B5EF4-FFF2-40B4-BE49-F238E27FC236}">
                <a16:creationId xmlns:a16="http://schemas.microsoft.com/office/drawing/2014/main" id="{1BA83900-530E-AE0D-74EB-BC531A90E300}"/>
              </a:ext>
            </a:extLst>
          </p:cNvPr>
          <p:cNvPicPr>
            <a:picLocks noGrp="1" noChangeAspect="1"/>
          </p:cNvPicPr>
          <p:nvPr>
            <p:ph idx="1"/>
          </p:nvPr>
        </p:nvPicPr>
        <p:blipFill>
          <a:blip r:embed="rId3"/>
          <a:stretch>
            <a:fillRect/>
          </a:stretch>
        </p:blipFill>
        <p:spPr>
          <a:xfrm>
            <a:off x="4537200" y="1918815"/>
            <a:ext cx="7020000" cy="4219449"/>
          </a:xfrm>
          <a:prstGeom prst="rect">
            <a:avLst/>
          </a:prstGeom>
        </p:spPr>
      </p:pic>
    </p:spTree>
    <p:extLst>
      <p:ext uri="{BB962C8B-B14F-4D97-AF65-F5344CB8AC3E}">
        <p14:creationId xmlns:p14="http://schemas.microsoft.com/office/powerpoint/2010/main" val="1997992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FFA8C9-2EF5-B12B-13D4-5FC80509EB01}"/>
              </a:ext>
            </a:extLst>
          </p:cNvPr>
          <p:cNvSpPr>
            <a:spLocks noGrp="1"/>
          </p:cNvSpPr>
          <p:nvPr>
            <p:ph type="title"/>
          </p:nvPr>
        </p:nvSpPr>
        <p:spPr/>
        <p:txBody>
          <a:bodyPr>
            <a:normAutofit/>
          </a:bodyPr>
          <a:lstStyle/>
          <a:p>
            <a:r>
              <a:rPr lang="nb-NO" sz="3600"/>
              <a:t>Samarbeider mellom lærere og andre yrkesgrupper i skolen i arbeidet med </a:t>
            </a:r>
            <a:r>
              <a:rPr lang="nb-NO" sz="3600" err="1"/>
              <a:t>FoL</a:t>
            </a:r>
            <a:r>
              <a:rPr lang="nb-NO" sz="3600"/>
              <a:t>?</a:t>
            </a:r>
          </a:p>
        </p:txBody>
      </p:sp>
      <p:sp>
        <p:nvSpPr>
          <p:cNvPr id="6" name="Plassholder for innhold 2">
            <a:extLst>
              <a:ext uri="{FF2B5EF4-FFF2-40B4-BE49-F238E27FC236}">
                <a16:creationId xmlns:a16="http://schemas.microsoft.com/office/drawing/2014/main" id="{1E50FEEA-CCBF-1A2F-1806-CE378956ACEA}"/>
              </a:ext>
            </a:extLst>
          </p:cNvPr>
          <p:cNvSpPr txBox="1">
            <a:spLocks/>
          </p:cNvSpPr>
          <p:nvPr/>
        </p:nvSpPr>
        <p:spPr>
          <a:xfrm>
            <a:off x="8001000" y="1690689"/>
            <a:ext cx="3947160" cy="480218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Så å si alle skoler samarbeider med helsesykepleier og skolehelsetjenesten </a:t>
            </a:r>
          </a:p>
          <a:p>
            <a:r>
              <a:rPr lang="nb-NO" sz="3400"/>
              <a:t>60% samarbeider i stor eller svært stor grad med miljøarbeidere og barne- og ungdomsarbeidere</a:t>
            </a:r>
          </a:p>
          <a:p>
            <a:r>
              <a:rPr lang="nb-NO" sz="3400"/>
              <a:t>Halvparten samarbeider i stor/svært stor grad med annet helsepersonell </a:t>
            </a:r>
          </a:p>
          <a:p>
            <a:r>
              <a:rPr lang="nb-NO" sz="3400"/>
              <a:t>Samarbeid med organisasjoner og personer med en relevant livshistorie er ikke vanlig</a:t>
            </a:r>
          </a:p>
          <a:p>
            <a:endParaRPr lang="nb-NO" sz="3400"/>
          </a:p>
          <a:p>
            <a:pPr marL="0" indent="0">
              <a:buNone/>
            </a:pPr>
            <a:endParaRPr lang="nb-NO" sz="3400"/>
          </a:p>
          <a:p>
            <a:endParaRPr lang="nb-NO" sz="3400"/>
          </a:p>
          <a:p>
            <a:r>
              <a:rPr lang="nb-NO" sz="2900"/>
              <a:t>Utvalgsstørrelse: 306-311</a:t>
            </a:r>
          </a:p>
        </p:txBody>
      </p:sp>
      <p:pic>
        <p:nvPicPr>
          <p:cNvPr id="8" name="Plassholder for innhold 7">
            <a:extLst>
              <a:ext uri="{FF2B5EF4-FFF2-40B4-BE49-F238E27FC236}">
                <a16:creationId xmlns:a16="http://schemas.microsoft.com/office/drawing/2014/main" id="{7997FBE6-6A2B-0827-B075-5A04D5BBE286}"/>
              </a:ext>
            </a:extLst>
          </p:cNvPr>
          <p:cNvPicPr>
            <a:picLocks noGrp="1" noChangeAspect="1"/>
          </p:cNvPicPr>
          <p:nvPr>
            <p:ph idx="1"/>
          </p:nvPr>
        </p:nvPicPr>
        <p:blipFill>
          <a:blip r:embed="rId3"/>
          <a:stretch>
            <a:fillRect/>
          </a:stretch>
        </p:blipFill>
        <p:spPr>
          <a:xfrm>
            <a:off x="838200" y="2086651"/>
            <a:ext cx="6804000" cy="4089621"/>
          </a:xfrm>
          <a:prstGeom prst="rect">
            <a:avLst/>
          </a:prstGeom>
        </p:spPr>
      </p:pic>
    </p:spTree>
    <p:extLst>
      <p:ext uri="{BB962C8B-B14F-4D97-AF65-F5344CB8AC3E}">
        <p14:creationId xmlns:p14="http://schemas.microsoft.com/office/powerpoint/2010/main" val="1566096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6F283E-88A4-E9A6-9B6D-A1A044F31331}"/>
              </a:ext>
            </a:extLst>
          </p:cNvPr>
          <p:cNvSpPr>
            <a:spLocks noGrp="1"/>
          </p:cNvSpPr>
          <p:nvPr>
            <p:ph type="title"/>
          </p:nvPr>
        </p:nvSpPr>
        <p:spPr/>
        <p:txBody>
          <a:bodyPr>
            <a:normAutofit fontScale="90000"/>
          </a:bodyPr>
          <a:lstStyle/>
          <a:p>
            <a:r>
              <a:rPr lang="nb-NO" sz="4000"/>
              <a:t>Om kompetanseutvikling innen folkehelse og livsmestring (</a:t>
            </a:r>
            <a:r>
              <a:rPr lang="nb-NO" sz="4000" err="1"/>
              <a:t>FoL</a:t>
            </a:r>
            <a:r>
              <a:rPr lang="nb-NO" sz="4000"/>
              <a:t>)?</a:t>
            </a:r>
            <a:br>
              <a:rPr lang="nb-NO"/>
            </a:br>
            <a:endParaRPr lang="nb-NO"/>
          </a:p>
        </p:txBody>
      </p:sp>
      <p:pic>
        <p:nvPicPr>
          <p:cNvPr id="9" name="Plassholder for innhold 8">
            <a:extLst>
              <a:ext uri="{FF2B5EF4-FFF2-40B4-BE49-F238E27FC236}">
                <a16:creationId xmlns:a16="http://schemas.microsoft.com/office/drawing/2014/main" id="{24D8B262-70F3-43EF-3F69-0138D0FB31BE}"/>
              </a:ext>
            </a:extLst>
          </p:cNvPr>
          <p:cNvPicPr>
            <a:picLocks noGrp="1" noChangeAspect="1"/>
          </p:cNvPicPr>
          <p:nvPr>
            <p:ph idx="1"/>
          </p:nvPr>
        </p:nvPicPr>
        <p:blipFill>
          <a:blip r:embed="rId3"/>
          <a:stretch>
            <a:fillRect/>
          </a:stretch>
        </p:blipFill>
        <p:spPr>
          <a:xfrm>
            <a:off x="3793800" y="1948856"/>
            <a:ext cx="7560000" cy="4544019"/>
          </a:xfrm>
          <a:prstGeom prst="rect">
            <a:avLst/>
          </a:prstGeom>
        </p:spPr>
      </p:pic>
      <p:sp>
        <p:nvSpPr>
          <p:cNvPr id="11" name="Plassholder for innhold 2">
            <a:extLst>
              <a:ext uri="{FF2B5EF4-FFF2-40B4-BE49-F238E27FC236}">
                <a16:creationId xmlns:a16="http://schemas.microsoft.com/office/drawing/2014/main" id="{609D3B9C-FE70-C58B-D408-CE3054010A5D}"/>
              </a:ext>
            </a:extLst>
          </p:cNvPr>
          <p:cNvSpPr txBox="1">
            <a:spLocks/>
          </p:cNvSpPr>
          <p:nvPr/>
        </p:nvSpPr>
        <p:spPr>
          <a:xfrm>
            <a:off x="283320" y="1948856"/>
            <a:ext cx="3510480" cy="454401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75% oppgir at kompetanse-utvikling skjer innad på skolen </a:t>
            </a:r>
          </a:p>
          <a:p>
            <a:r>
              <a:rPr lang="nb-NO" sz="3400"/>
              <a:t>Variasjon i hvorvidt skolene setter av tid til kompetanseutvikling </a:t>
            </a:r>
          </a:p>
          <a:p>
            <a:r>
              <a:rPr lang="nb-NO" sz="3400"/>
              <a:t>Halvparten har ikke en plan for kompetanseutvikling </a:t>
            </a:r>
          </a:p>
          <a:p>
            <a:r>
              <a:rPr lang="nb-NO" sz="3400"/>
              <a:t>Majoriteten samarbeider ikke med andre skoler om kompetanseutvikling </a:t>
            </a:r>
          </a:p>
          <a:p>
            <a:endParaRPr lang="nb-NO" sz="3400"/>
          </a:p>
          <a:p>
            <a:pPr marL="0" indent="0">
              <a:buNone/>
            </a:pPr>
            <a:endParaRPr lang="nb-NO" sz="3400"/>
          </a:p>
          <a:p>
            <a:endParaRPr lang="nb-NO" sz="3400"/>
          </a:p>
          <a:p>
            <a:r>
              <a:rPr lang="nb-NO" sz="2900"/>
              <a:t>Utvalgsstørrelse: 301</a:t>
            </a:r>
          </a:p>
        </p:txBody>
      </p:sp>
    </p:spTree>
    <p:extLst>
      <p:ext uri="{BB962C8B-B14F-4D97-AF65-F5344CB8AC3E}">
        <p14:creationId xmlns:p14="http://schemas.microsoft.com/office/powerpoint/2010/main" val="1444223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FC0C8B-D8B6-A044-83F4-63A5E223E3C3}"/>
            </a:ext>
          </a:extLst>
        </p:cNvPr>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2EC9AFA7-8E2B-321D-86D5-A21EB24B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Gratis arkivbilde med agenda, anonym, ansiktsløs Arkivbilde">
            <a:extLst>
              <a:ext uri="{FF2B5EF4-FFF2-40B4-BE49-F238E27FC236}">
                <a16:creationId xmlns:a16="http://schemas.microsoft.com/office/drawing/2014/main" id="{8C491C2B-4122-898D-2AE8-390D9FC810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1D2981E8-089F-3E26-1E7B-9CB5F0A43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8AA3E17-F968-D2F1-72C2-044497D5F107}"/>
              </a:ext>
            </a:extLst>
          </p:cNvPr>
          <p:cNvSpPr>
            <a:spLocks noGrp="1"/>
          </p:cNvSpPr>
          <p:nvPr>
            <p:ph type="title"/>
          </p:nvPr>
        </p:nvSpPr>
        <p:spPr>
          <a:xfrm>
            <a:off x="838200" y="365125"/>
            <a:ext cx="3822189" cy="1168951"/>
          </a:xfrm>
        </p:spPr>
        <p:txBody>
          <a:bodyPr>
            <a:normAutofit/>
          </a:bodyPr>
          <a:lstStyle/>
          <a:p>
            <a:r>
              <a:rPr lang="en-US"/>
              <a:t>Tema</a:t>
            </a:r>
            <a:endParaRPr lang="nb-NO" sz="4000">
              <a:latin typeface="Avenir Book" panose="02000503020000020003" pitchFamily="2" charset="0"/>
            </a:endParaRPr>
          </a:p>
        </p:txBody>
      </p:sp>
      <p:sp>
        <p:nvSpPr>
          <p:cNvPr id="3" name="Plassholder for innhold 2">
            <a:extLst>
              <a:ext uri="{FF2B5EF4-FFF2-40B4-BE49-F238E27FC236}">
                <a16:creationId xmlns:a16="http://schemas.microsoft.com/office/drawing/2014/main" id="{50C41248-B4F2-77E0-665D-1D955569F04D}"/>
              </a:ext>
            </a:extLst>
          </p:cNvPr>
          <p:cNvSpPr>
            <a:spLocks noGrp="1"/>
          </p:cNvSpPr>
          <p:nvPr>
            <p:ph idx="1"/>
          </p:nvPr>
        </p:nvSpPr>
        <p:spPr>
          <a:xfrm>
            <a:off x="838200" y="1745673"/>
            <a:ext cx="3822189" cy="4431290"/>
          </a:xfrm>
        </p:spPr>
        <p:txBody>
          <a:bodyPr vert="horz" lIns="91440" tIns="45720" rIns="91440" bIns="45720" rtlCol="0" anchor="t">
            <a:normAutofit/>
          </a:bodyPr>
          <a:lstStyle/>
          <a:p>
            <a:pPr marL="514350" indent="-514350">
              <a:buFont typeface="+mj-lt"/>
              <a:buAutoNum type="arabicPeriod"/>
            </a:pPr>
            <a:r>
              <a:rPr lang="nb-NO" sz="2400">
                <a:solidFill>
                  <a:schemeClr val="bg2"/>
                </a:solidFill>
              </a:rPr>
              <a:t>Bakgrunn for folkehelse og livsmestring</a:t>
            </a:r>
          </a:p>
          <a:p>
            <a:pPr marL="514350" indent="-514350">
              <a:buFont typeface="+mj-lt"/>
              <a:buAutoNum type="arabicPeriod"/>
            </a:pPr>
            <a:r>
              <a:rPr lang="nb-NO" sz="2400">
                <a:solidFill>
                  <a:schemeClr val="bg2"/>
                </a:solidFill>
              </a:rPr>
              <a:t>Tidligere psykisk helsetiltak i skoler</a:t>
            </a:r>
          </a:p>
          <a:p>
            <a:pPr marL="514350" indent="-514350">
              <a:buFont typeface="+mj-lt"/>
              <a:buAutoNum type="arabicPeriod"/>
            </a:pPr>
            <a:r>
              <a:rPr lang="nb-NO" sz="2400">
                <a:solidFill>
                  <a:schemeClr val="bg2"/>
                </a:solidFill>
              </a:rPr>
              <a:t>Hvordan er folkehelse og livsmestring implementert i Norge?</a:t>
            </a:r>
          </a:p>
          <a:p>
            <a:pPr marL="971550" lvl="1" indent="-346075">
              <a:buFont typeface="+mj-lt"/>
              <a:buAutoNum type="alphaLcParenR"/>
            </a:pPr>
            <a:r>
              <a:rPr lang="nb-NO" sz="2000">
                <a:solidFill>
                  <a:schemeClr val="bg2"/>
                </a:solidFill>
              </a:rPr>
              <a:t>Andres forskning</a:t>
            </a:r>
          </a:p>
          <a:p>
            <a:pPr marL="971550" lvl="1" indent="-346075">
              <a:buFont typeface="+mj-lt"/>
              <a:buAutoNum type="alphaLcParenR"/>
            </a:pPr>
            <a:r>
              <a:rPr lang="nb-NO" sz="2000">
                <a:solidFill>
                  <a:schemeClr val="bg2"/>
                </a:solidFill>
              </a:rPr>
              <a:t>LIFE/HeaLS</a:t>
            </a:r>
          </a:p>
          <a:p>
            <a:pPr marL="514350" indent="-514350">
              <a:buAutoNum type="arabicPeriod"/>
            </a:pPr>
            <a:r>
              <a:rPr lang="nb-NO" sz="2400"/>
              <a:t>Refleksjonsopplegg og oppfølgingsstudie</a:t>
            </a:r>
            <a:endParaRPr lang="nb-NO" sz="2400">
              <a:ea typeface="Calibri"/>
              <a:cs typeface="Calibri"/>
            </a:endParaRPr>
          </a:p>
          <a:p>
            <a:endParaRPr lang="nb-NO" sz="2000">
              <a:latin typeface="Avenir Book" panose="02000503020000020003" pitchFamily="2" charset="0"/>
            </a:endParaRPr>
          </a:p>
        </p:txBody>
      </p:sp>
    </p:spTree>
    <p:extLst>
      <p:ext uri="{BB962C8B-B14F-4D97-AF65-F5344CB8AC3E}">
        <p14:creationId xmlns:p14="http://schemas.microsoft.com/office/powerpoint/2010/main" val="2962302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791FEE-2523-C2C4-55B2-5F750DD07960}"/>
              </a:ext>
            </a:extLst>
          </p:cNvPr>
          <p:cNvSpPr txBox="1">
            <a:spLocks noGrp="1"/>
          </p:cNvSpPr>
          <p:nvPr>
            <p:ph idx="1"/>
          </p:nvPr>
        </p:nvSpPr>
        <p:spPr>
          <a:xfrm>
            <a:off x="1153885" y="5889135"/>
            <a:ext cx="10515600" cy="590931"/>
          </a:xfrm>
          <a:prstGeom prst="rect">
            <a:avLst/>
          </a:prstGeom>
          <a:noFill/>
        </p:spPr>
        <p:txBody>
          <a:bodyPr wrap="square" rtlCol="0">
            <a:spAutoFit/>
          </a:bodyPr>
          <a:lstStyle/>
          <a:p>
            <a:pPr marL="0" indent="0" algn="ctr">
              <a:buNone/>
            </a:pPr>
            <a:r>
              <a:rPr lang="nb-NO" sz="3600"/>
              <a:t>heals.nifu.no</a:t>
            </a:r>
          </a:p>
        </p:txBody>
      </p:sp>
      <p:pic>
        <p:nvPicPr>
          <p:cNvPr id="7" name="Bilde 6" descr="Et bilde som inneholder tekst, elektronikk, skjermbilde, Font&#10;&#10;KI-generert innhold kan være feil.">
            <a:extLst>
              <a:ext uri="{FF2B5EF4-FFF2-40B4-BE49-F238E27FC236}">
                <a16:creationId xmlns:a16="http://schemas.microsoft.com/office/drawing/2014/main" id="{0E41D2B9-CE50-6222-1DE8-96513E69E97A}"/>
              </a:ext>
            </a:extLst>
          </p:cNvPr>
          <p:cNvPicPr>
            <a:picLocks noChangeAspect="1"/>
          </p:cNvPicPr>
          <p:nvPr/>
        </p:nvPicPr>
        <p:blipFill>
          <a:blip r:embed="rId3"/>
          <a:srcRect t="13016"/>
          <a:stretch>
            <a:fillRect/>
          </a:stretch>
        </p:blipFill>
        <p:spPr>
          <a:xfrm>
            <a:off x="1766743" y="968865"/>
            <a:ext cx="8136000" cy="4527877"/>
          </a:xfrm>
          <a:prstGeom prst="rect">
            <a:avLst/>
          </a:prstGeom>
          <a:ln>
            <a:noFill/>
          </a:ln>
          <a:effectLst>
            <a:outerShdw blurRad="292100" dist="139700" dir="2700000" algn="tl" rotWithShape="0">
              <a:srgbClr val="333333">
                <a:alpha val="65000"/>
              </a:srgbClr>
            </a:outerShdw>
          </a:effectLst>
        </p:spPr>
      </p:pic>
      <p:sp>
        <p:nvSpPr>
          <p:cNvPr id="11" name="Pil: ned 10">
            <a:extLst>
              <a:ext uri="{FF2B5EF4-FFF2-40B4-BE49-F238E27FC236}">
                <a16:creationId xmlns:a16="http://schemas.microsoft.com/office/drawing/2014/main" id="{4B0685CB-2C48-5D82-A077-9DBEB943E7BD}"/>
              </a:ext>
            </a:extLst>
          </p:cNvPr>
          <p:cNvSpPr/>
          <p:nvPr/>
        </p:nvSpPr>
        <p:spPr>
          <a:xfrm>
            <a:off x="5210355" y="217424"/>
            <a:ext cx="498277" cy="71809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3618BE17-7400-6E88-270B-CA625B9ACB48}"/>
              </a:ext>
            </a:extLst>
          </p:cNvPr>
          <p:cNvSpPr/>
          <p:nvPr/>
        </p:nvSpPr>
        <p:spPr>
          <a:xfrm>
            <a:off x="7571117" y="217422"/>
            <a:ext cx="498277" cy="718095"/>
          </a:xfrm>
          <a:prstGeom prst="downArrow">
            <a:avLst>
              <a:gd name="adj1" fmla="val 50000"/>
              <a:gd name="adj2" fmla="val 6038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2D3214-2E42-1C69-067B-1CC1326432A6}"/>
              </a:ext>
            </a:extLst>
          </p:cNvPr>
          <p:cNvSpPr>
            <a:spLocks noGrp="1"/>
          </p:cNvSpPr>
          <p:nvPr>
            <p:ph type="title"/>
          </p:nvPr>
        </p:nvSpPr>
        <p:spPr>
          <a:xfrm>
            <a:off x="838198" y="547815"/>
            <a:ext cx="5444907" cy="1680519"/>
          </a:xfrm>
        </p:spPr>
        <p:txBody>
          <a:bodyPr>
            <a:normAutofit/>
          </a:bodyPr>
          <a:lstStyle/>
          <a:p>
            <a:r>
              <a:rPr lang="nb-NO" sz="4000"/>
              <a:t>Forts. nasjonal bakgrunn</a:t>
            </a:r>
          </a:p>
        </p:txBody>
      </p:sp>
      <p:sp>
        <p:nvSpPr>
          <p:cNvPr id="4" name="Plassholder for tekst 3">
            <a:extLst>
              <a:ext uri="{FF2B5EF4-FFF2-40B4-BE49-F238E27FC236}">
                <a16:creationId xmlns:a16="http://schemas.microsoft.com/office/drawing/2014/main" id="{DBD49509-2746-D9C9-B7A2-F806108DE02A}"/>
              </a:ext>
            </a:extLst>
          </p:cNvPr>
          <p:cNvSpPr>
            <a:spLocks noGrp="1"/>
          </p:cNvSpPr>
          <p:nvPr>
            <p:ph idx="1"/>
          </p:nvPr>
        </p:nvSpPr>
        <p:spPr>
          <a:xfrm>
            <a:off x="6186619" y="547815"/>
            <a:ext cx="5178960" cy="1680519"/>
          </a:xfrm>
        </p:spPr>
        <p:txBody>
          <a:bodyPr anchor="ctr">
            <a:normAutofit/>
          </a:bodyPr>
          <a:lstStyle/>
          <a:p>
            <a:pPr marL="457200" lvl="1" indent="0">
              <a:buNone/>
            </a:pPr>
            <a:r>
              <a:rPr lang="en-GB" sz="2000"/>
              <a:t> </a:t>
            </a:r>
          </a:p>
          <a:p>
            <a:pPr lvl="1"/>
            <a:endParaRPr lang="en-GB" sz="2000"/>
          </a:p>
          <a:p>
            <a:pPr marL="0" indent="0">
              <a:buNone/>
            </a:pPr>
            <a:endParaRPr lang="en-GB" sz="2000"/>
          </a:p>
        </p:txBody>
      </p:sp>
      <p:pic>
        <p:nvPicPr>
          <p:cNvPr id="6" name="Bilde 5">
            <a:extLst>
              <a:ext uri="{FF2B5EF4-FFF2-40B4-BE49-F238E27FC236}">
                <a16:creationId xmlns:a16="http://schemas.microsoft.com/office/drawing/2014/main" id="{982EFC50-F87C-D3C7-2D42-7B5C67CDF9B3}"/>
              </a:ext>
            </a:extLst>
          </p:cNvPr>
          <p:cNvPicPr>
            <a:picLocks noChangeAspect="1"/>
          </p:cNvPicPr>
          <p:nvPr/>
        </p:nvPicPr>
        <p:blipFill>
          <a:blip r:embed="rId3"/>
          <a:stretch>
            <a:fillRect/>
          </a:stretch>
        </p:blipFill>
        <p:spPr>
          <a:xfrm>
            <a:off x="826421" y="2226500"/>
            <a:ext cx="2848304" cy="3711146"/>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10B49A3E-74E0-85F6-7B1A-387166586BC7}"/>
              </a:ext>
            </a:extLst>
          </p:cNvPr>
          <p:cNvPicPr>
            <a:picLocks noChangeAspect="1"/>
          </p:cNvPicPr>
          <p:nvPr/>
        </p:nvPicPr>
        <p:blipFill rotWithShape="1">
          <a:blip r:embed="rId4"/>
          <a:srcRect l="7590" t="24576" r="74038" b="42645"/>
          <a:stretch/>
        </p:blipFill>
        <p:spPr>
          <a:xfrm>
            <a:off x="3805972" y="1853961"/>
            <a:ext cx="7744586" cy="4456224"/>
          </a:xfrm>
          <a:prstGeom prst="rect">
            <a:avLst/>
          </a:prstGeom>
        </p:spPr>
      </p:pic>
    </p:spTree>
    <p:extLst>
      <p:ext uri="{BB962C8B-B14F-4D97-AF65-F5344CB8AC3E}">
        <p14:creationId xmlns:p14="http://schemas.microsoft.com/office/powerpoint/2010/main" val="21168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4DEC76FA-2231-6175-0DC0-4C77402DB3C5}"/>
              </a:ext>
            </a:extLst>
          </p:cNvPr>
          <p:cNvSpPr/>
          <p:nvPr/>
        </p:nvSpPr>
        <p:spPr>
          <a:xfrm>
            <a:off x="0" y="0"/>
            <a:ext cx="12191996" cy="1609573"/>
          </a:xfrm>
          <a:prstGeom prst="rect">
            <a:avLst/>
          </a:prstGeom>
          <a:gradFill flip="none" rotWithShape="1">
            <a:gsLst>
              <a:gs pos="17000">
                <a:schemeClr val="tx1"/>
              </a:gs>
              <a:gs pos="79000">
                <a:srgbClr val="ED7D31"/>
              </a:gs>
              <a:gs pos="42000">
                <a:schemeClr val="tx2"/>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err="1">
                <a:latin typeface="Calibri Light"/>
                <a:ea typeface="Calibri Light"/>
                <a:cs typeface="Calibri Light"/>
              </a:rPr>
              <a:t>Tidsplan</a:t>
            </a:r>
            <a:r>
              <a:rPr lang="en-US" sz="5400">
                <a:latin typeface="Calibri Light"/>
                <a:ea typeface="Calibri Light"/>
                <a:cs typeface="Calibri Light"/>
              </a:rPr>
              <a:t> </a:t>
            </a:r>
            <a:r>
              <a:rPr lang="en-US" sz="5400" err="1">
                <a:latin typeface="Calibri Light"/>
                <a:ea typeface="Calibri Light"/>
                <a:cs typeface="Calibri Light"/>
              </a:rPr>
              <a:t>datainnsamling</a:t>
            </a:r>
            <a:endParaRPr lang="nb-NO" sz="5400">
              <a:latin typeface="Calibri Light"/>
              <a:ea typeface="Calibri Light"/>
              <a:cs typeface="Calibri Light"/>
            </a:endParaRPr>
          </a:p>
        </p:txBody>
      </p:sp>
      <p:graphicFrame>
        <p:nvGraphicFramePr>
          <p:cNvPr id="27" name="Plassholder for innhold 2">
            <a:extLst>
              <a:ext uri="{FF2B5EF4-FFF2-40B4-BE49-F238E27FC236}">
                <a16:creationId xmlns:a16="http://schemas.microsoft.com/office/drawing/2014/main" id="{EF373F6E-8608-E3C2-A4EF-5184D8EB08C1}"/>
              </a:ext>
            </a:extLst>
          </p:cNvPr>
          <p:cNvGraphicFramePr>
            <a:graphicFrameLocks noGrp="1"/>
          </p:cNvGraphicFramePr>
          <p:nvPr>
            <p:ph idx="1"/>
            <p:extLst>
              <p:ext uri="{D42A27DB-BD31-4B8C-83A1-F6EECF244321}">
                <p14:modId xmlns:p14="http://schemas.microsoft.com/office/powerpoint/2010/main" val="3994076881"/>
              </p:ext>
            </p:extLst>
          </p:nvPr>
        </p:nvGraphicFramePr>
        <p:xfrm>
          <a:off x="-2" y="1581614"/>
          <a:ext cx="12191998" cy="3723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Grafikk 27">
            <a:extLst>
              <a:ext uri="{FF2B5EF4-FFF2-40B4-BE49-F238E27FC236}">
                <a16:creationId xmlns:a16="http://schemas.microsoft.com/office/drawing/2014/main" id="{22E8F980-4E21-7163-67BD-8976D38214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05" y="-196599"/>
            <a:ext cx="2408229" cy="1806172"/>
          </a:xfrm>
          <a:prstGeom prst="rect">
            <a:avLst/>
          </a:prstGeom>
        </p:spPr>
      </p:pic>
      <p:cxnSp>
        <p:nvCxnSpPr>
          <p:cNvPr id="29" name="Rett pilkobling 28">
            <a:extLst>
              <a:ext uri="{FF2B5EF4-FFF2-40B4-BE49-F238E27FC236}">
                <a16:creationId xmlns:a16="http://schemas.microsoft.com/office/drawing/2014/main" id="{1D126E33-2A72-7941-88D2-835EDB4315EC}"/>
              </a:ext>
            </a:extLst>
          </p:cNvPr>
          <p:cNvCxnSpPr/>
          <p:nvPr/>
        </p:nvCxnSpPr>
        <p:spPr>
          <a:xfrm flipV="1">
            <a:off x="528918" y="5082086"/>
            <a:ext cx="11302254" cy="15689"/>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kstSylinder 30">
            <a:extLst>
              <a:ext uri="{FF2B5EF4-FFF2-40B4-BE49-F238E27FC236}">
                <a16:creationId xmlns:a16="http://schemas.microsoft.com/office/drawing/2014/main" id="{C8C01D9D-A174-6140-695F-239F5873CE5F}"/>
              </a:ext>
            </a:extLst>
          </p:cNvPr>
          <p:cNvSpPr txBox="1"/>
          <p:nvPr/>
        </p:nvSpPr>
        <p:spPr>
          <a:xfrm>
            <a:off x="1254918" y="5402491"/>
            <a:ext cx="1039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6">
                    <a:lumMod val="75000"/>
                  </a:schemeClr>
                </a:solidFill>
                <a:cs typeface="Calibri"/>
              </a:rPr>
              <a:t>Vår 2025</a:t>
            </a:r>
          </a:p>
        </p:txBody>
      </p:sp>
      <p:sp>
        <p:nvSpPr>
          <p:cNvPr id="32" name="TekstSylinder 31">
            <a:extLst>
              <a:ext uri="{FF2B5EF4-FFF2-40B4-BE49-F238E27FC236}">
                <a16:creationId xmlns:a16="http://schemas.microsoft.com/office/drawing/2014/main" id="{F2FA0747-20CE-B2A1-1813-22979931F271}"/>
              </a:ext>
            </a:extLst>
          </p:cNvPr>
          <p:cNvSpPr txBox="1"/>
          <p:nvPr/>
        </p:nvSpPr>
        <p:spPr>
          <a:xfrm>
            <a:off x="3814920" y="5429215"/>
            <a:ext cx="15690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4">
                    <a:lumMod val="75000"/>
                  </a:schemeClr>
                </a:solidFill>
                <a:cs typeface="Calibri"/>
              </a:rPr>
              <a:t>Sommer 2025</a:t>
            </a:r>
          </a:p>
        </p:txBody>
      </p:sp>
      <p:sp>
        <p:nvSpPr>
          <p:cNvPr id="33" name="TekstSylinder 32">
            <a:extLst>
              <a:ext uri="{FF2B5EF4-FFF2-40B4-BE49-F238E27FC236}">
                <a16:creationId xmlns:a16="http://schemas.microsoft.com/office/drawing/2014/main" id="{BF6E518F-E67B-568C-7DC1-49ED0858AC98}"/>
              </a:ext>
            </a:extLst>
          </p:cNvPr>
          <p:cNvSpPr txBox="1"/>
          <p:nvPr/>
        </p:nvSpPr>
        <p:spPr>
          <a:xfrm>
            <a:off x="6866526" y="5429215"/>
            <a:ext cx="1275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rgbClr val="FFC000"/>
                </a:solidFill>
                <a:cs typeface="Calibri"/>
              </a:rPr>
              <a:t>Februar </a:t>
            </a:r>
          </a:p>
          <a:p>
            <a:pPr algn="ctr"/>
            <a:r>
              <a:rPr lang="nb-NO" sz="2000" b="1">
                <a:solidFill>
                  <a:srgbClr val="FFC000"/>
                </a:solidFill>
                <a:cs typeface="Calibri"/>
              </a:rPr>
              <a:t>2026</a:t>
            </a:r>
          </a:p>
        </p:txBody>
      </p:sp>
      <p:sp>
        <p:nvSpPr>
          <p:cNvPr id="34" name="TekstSylinder 33">
            <a:extLst>
              <a:ext uri="{FF2B5EF4-FFF2-40B4-BE49-F238E27FC236}">
                <a16:creationId xmlns:a16="http://schemas.microsoft.com/office/drawing/2014/main" id="{773009A1-4C11-4621-1DB1-C672E5EFA5BE}"/>
              </a:ext>
            </a:extLst>
          </p:cNvPr>
          <p:cNvSpPr txBox="1"/>
          <p:nvPr/>
        </p:nvSpPr>
        <p:spPr>
          <a:xfrm>
            <a:off x="9826061" y="5429215"/>
            <a:ext cx="1487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5"/>
                </a:solidFill>
                <a:cs typeface="Calibri"/>
              </a:rPr>
              <a:t>Februar/</a:t>
            </a:r>
          </a:p>
          <a:p>
            <a:pPr algn="ctr"/>
            <a:r>
              <a:rPr lang="nb-NO" sz="2000" b="1">
                <a:solidFill>
                  <a:schemeClr val="accent5"/>
                </a:solidFill>
                <a:cs typeface="Calibri"/>
              </a:rPr>
              <a:t>mars 2026</a:t>
            </a:r>
            <a:endParaRPr lang="nb-NO" sz="2000" b="1">
              <a:solidFill>
                <a:schemeClr val="accent5"/>
              </a:solidFill>
            </a:endParaRPr>
          </a:p>
        </p:txBody>
      </p:sp>
      <p:sp>
        <p:nvSpPr>
          <p:cNvPr id="37" name="TekstSylinder 36">
            <a:extLst>
              <a:ext uri="{FF2B5EF4-FFF2-40B4-BE49-F238E27FC236}">
                <a16:creationId xmlns:a16="http://schemas.microsoft.com/office/drawing/2014/main" id="{B2E0649E-48BC-21B3-88AA-D0F08929442F}"/>
              </a:ext>
            </a:extLst>
          </p:cNvPr>
          <p:cNvSpPr txBox="1"/>
          <p:nvPr/>
        </p:nvSpPr>
        <p:spPr>
          <a:xfrm rot="16200000">
            <a:off x="-395210" y="773317"/>
            <a:ext cx="1034257" cy="200055"/>
          </a:xfrm>
          <a:prstGeom prst="rect">
            <a:avLst/>
          </a:prstGeom>
          <a:noFill/>
        </p:spPr>
        <p:txBody>
          <a:bodyPr wrap="none" rtlCol="0">
            <a:spAutoFit/>
          </a:bodyPr>
          <a:lstStyle/>
          <a:p>
            <a:r>
              <a:rPr lang="nb-NO" sz="700" err="1">
                <a:solidFill>
                  <a:schemeClr val="bg1"/>
                </a:solidFill>
              </a:rPr>
              <a:t>Ranjithsiji</a:t>
            </a:r>
            <a:r>
              <a:rPr lang="nb-NO" sz="700">
                <a:solidFill>
                  <a:schemeClr val="bg1"/>
                </a:solidFill>
              </a:rPr>
              <a:t> CC-BY-SA-3.0</a:t>
            </a:r>
          </a:p>
        </p:txBody>
      </p:sp>
      <p:sp>
        <p:nvSpPr>
          <p:cNvPr id="3" name="TextBox 2">
            <a:extLst>
              <a:ext uri="{FF2B5EF4-FFF2-40B4-BE49-F238E27FC236}">
                <a16:creationId xmlns:a16="http://schemas.microsoft.com/office/drawing/2014/main" id="{C3BBC6D0-03F7-94AF-11EA-FC302D42100C}"/>
              </a:ext>
            </a:extLst>
          </p:cNvPr>
          <p:cNvSpPr txBox="1"/>
          <p:nvPr/>
        </p:nvSpPr>
        <p:spPr>
          <a:xfrm>
            <a:off x="6553787" y="6137101"/>
            <a:ext cx="2065020" cy="369332"/>
          </a:xfrm>
          <a:prstGeom prst="rect">
            <a:avLst/>
          </a:prstGeom>
          <a:noFill/>
        </p:spPr>
        <p:txBody>
          <a:bodyPr wrap="square">
            <a:spAutoFit/>
          </a:bodyPr>
          <a:lstStyle/>
          <a:p>
            <a:r>
              <a:rPr lang="nb-NO" sz="1800">
                <a:solidFill>
                  <a:schemeClr val="tx2"/>
                </a:solidFill>
                <a:hlinkClick r:id="rId10"/>
              </a:rPr>
              <a:t>http://heals.nifu.no</a:t>
            </a:r>
            <a:endParaRPr lang="nb-NO" sz="1800">
              <a:solidFill>
                <a:schemeClr val="tx2"/>
              </a:solidFill>
            </a:endParaRPr>
          </a:p>
        </p:txBody>
      </p:sp>
      <p:sp>
        <p:nvSpPr>
          <p:cNvPr id="4" name="TextBox 3">
            <a:extLst>
              <a:ext uri="{FF2B5EF4-FFF2-40B4-BE49-F238E27FC236}">
                <a16:creationId xmlns:a16="http://schemas.microsoft.com/office/drawing/2014/main" id="{502F2CFB-587A-7534-E9DF-B3176D1A73FD}"/>
              </a:ext>
            </a:extLst>
          </p:cNvPr>
          <p:cNvSpPr txBox="1"/>
          <p:nvPr/>
        </p:nvSpPr>
        <p:spPr>
          <a:xfrm>
            <a:off x="3716447" y="6138601"/>
            <a:ext cx="2065020" cy="369332"/>
          </a:xfrm>
          <a:prstGeom prst="rect">
            <a:avLst/>
          </a:prstGeom>
          <a:noFill/>
        </p:spPr>
        <p:txBody>
          <a:bodyPr wrap="square">
            <a:spAutoFit/>
          </a:bodyPr>
          <a:lstStyle/>
          <a:p>
            <a:r>
              <a:rPr lang="nb-NO" sz="1800">
                <a:solidFill>
                  <a:schemeClr val="tx2"/>
                </a:solidFill>
                <a:hlinkClick r:id="rId10"/>
              </a:rPr>
              <a:t>http://heals.nifu.no</a:t>
            </a:r>
            <a:r>
              <a:rPr lang="nb-NO" sz="1800">
                <a:solidFill>
                  <a:schemeClr val="tx2"/>
                </a:solidFill>
                <a:effectLst/>
                <a:latin typeface="Calibri"/>
                <a:ea typeface="Times New Roman" panose="02020603050405020304" pitchFamily="18" charset="0"/>
                <a:cs typeface="Aptos" panose="020B0004020202020204" pitchFamily="34" charset="0"/>
              </a:rPr>
              <a:t> </a:t>
            </a:r>
            <a:endParaRPr lang="en-GB"/>
          </a:p>
        </p:txBody>
      </p:sp>
      <p:sp>
        <p:nvSpPr>
          <p:cNvPr id="5" name="Rectangle: Rounded Corners 4">
            <a:extLst>
              <a:ext uri="{FF2B5EF4-FFF2-40B4-BE49-F238E27FC236}">
                <a16:creationId xmlns:a16="http://schemas.microsoft.com/office/drawing/2014/main" id="{898E57CE-78EC-9BAA-2182-3E25AA57E72F}"/>
              </a:ext>
            </a:extLst>
          </p:cNvPr>
          <p:cNvSpPr/>
          <p:nvPr/>
        </p:nvSpPr>
        <p:spPr>
          <a:xfrm>
            <a:off x="3575098" y="1918177"/>
            <a:ext cx="2358189" cy="4792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2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84F3-B3E2-6B8B-DE0A-432B2AAAD75E}"/>
            </a:ext>
          </a:extLst>
        </p:cNvPr>
        <p:cNvGrpSpPr/>
        <p:nvPr/>
      </p:nvGrpSpPr>
      <p:grpSpPr>
        <a:xfrm>
          <a:off x="0" y="0"/>
          <a:ext cx="0" cy="0"/>
          <a:chOff x="0" y="0"/>
          <a:chExt cx="0" cy="0"/>
        </a:xfrm>
      </p:grpSpPr>
      <p:sp>
        <p:nvSpPr>
          <p:cNvPr id="36" name="Rektangel 35">
            <a:extLst>
              <a:ext uri="{FF2B5EF4-FFF2-40B4-BE49-F238E27FC236}">
                <a16:creationId xmlns:a16="http://schemas.microsoft.com/office/drawing/2014/main" id="{113217BA-C3F1-FF25-8F67-39DC7DFF420C}"/>
              </a:ext>
            </a:extLst>
          </p:cNvPr>
          <p:cNvSpPr/>
          <p:nvPr/>
        </p:nvSpPr>
        <p:spPr>
          <a:xfrm>
            <a:off x="0" y="0"/>
            <a:ext cx="12191996" cy="1609573"/>
          </a:xfrm>
          <a:prstGeom prst="rect">
            <a:avLst/>
          </a:prstGeom>
          <a:gradFill flip="none" rotWithShape="1">
            <a:gsLst>
              <a:gs pos="17000">
                <a:schemeClr val="tx1"/>
              </a:gs>
              <a:gs pos="79000">
                <a:srgbClr val="ED7D31"/>
              </a:gs>
              <a:gs pos="42000">
                <a:schemeClr val="tx2"/>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err="1">
                <a:latin typeface="Calibri Light"/>
                <a:ea typeface="Calibri Light"/>
                <a:cs typeface="Calibri Light"/>
              </a:rPr>
              <a:t>Tidsplan</a:t>
            </a:r>
            <a:r>
              <a:rPr lang="en-US" sz="5400">
                <a:latin typeface="Calibri Light"/>
                <a:ea typeface="Calibri Light"/>
                <a:cs typeface="Calibri Light"/>
              </a:rPr>
              <a:t> </a:t>
            </a:r>
            <a:r>
              <a:rPr lang="en-US" sz="5400" err="1">
                <a:latin typeface="Calibri Light"/>
                <a:ea typeface="Calibri Light"/>
                <a:cs typeface="Calibri Light"/>
              </a:rPr>
              <a:t>datainnsamling</a:t>
            </a:r>
            <a:endParaRPr lang="nb-NO" sz="5400">
              <a:latin typeface="Calibri Light"/>
              <a:ea typeface="Calibri Light"/>
              <a:cs typeface="Calibri Light"/>
            </a:endParaRPr>
          </a:p>
        </p:txBody>
      </p:sp>
      <p:graphicFrame>
        <p:nvGraphicFramePr>
          <p:cNvPr id="27" name="Plassholder for innhold 2">
            <a:extLst>
              <a:ext uri="{FF2B5EF4-FFF2-40B4-BE49-F238E27FC236}">
                <a16:creationId xmlns:a16="http://schemas.microsoft.com/office/drawing/2014/main" id="{07D6ADDC-606F-D190-7056-3538227CD336}"/>
              </a:ext>
            </a:extLst>
          </p:cNvPr>
          <p:cNvGraphicFramePr>
            <a:graphicFrameLocks noGrp="1"/>
          </p:cNvGraphicFramePr>
          <p:nvPr>
            <p:ph idx="1"/>
          </p:nvPr>
        </p:nvGraphicFramePr>
        <p:xfrm>
          <a:off x="-2" y="1581614"/>
          <a:ext cx="12191998" cy="3723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Grafikk 27">
            <a:extLst>
              <a:ext uri="{FF2B5EF4-FFF2-40B4-BE49-F238E27FC236}">
                <a16:creationId xmlns:a16="http://schemas.microsoft.com/office/drawing/2014/main" id="{3091EC66-758E-48C3-1C0D-0361F1B66C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05" y="-196599"/>
            <a:ext cx="2408229" cy="1806172"/>
          </a:xfrm>
          <a:prstGeom prst="rect">
            <a:avLst/>
          </a:prstGeom>
        </p:spPr>
      </p:pic>
      <p:cxnSp>
        <p:nvCxnSpPr>
          <p:cNvPr id="29" name="Rett pilkobling 28">
            <a:extLst>
              <a:ext uri="{FF2B5EF4-FFF2-40B4-BE49-F238E27FC236}">
                <a16:creationId xmlns:a16="http://schemas.microsoft.com/office/drawing/2014/main" id="{197304DB-754D-D870-5C9A-F39BF60A905E}"/>
              </a:ext>
            </a:extLst>
          </p:cNvPr>
          <p:cNvCxnSpPr/>
          <p:nvPr/>
        </p:nvCxnSpPr>
        <p:spPr>
          <a:xfrm flipV="1">
            <a:off x="528918" y="5082086"/>
            <a:ext cx="11302254" cy="15689"/>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kstSylinder 30">
            <a:extLst>
              <a:ext uri="{FF2B5EF4-FFF2-40B4-BE49-F238E27FC236}">
                <a16:creationId xmlns:a16="http://schemas.microsoft.com/office/drawing/2014/main" id="{64E82691-E214-8CC1-4E31-73D48C19BCCC}"/>
              </a:ext>
            </a:extLst>
          </p:cNvPr>
          <p:cNvSpPr txBox="1"/>
          <p:nvPr/>
        </p:nvSpPr>
        <p:spPr>
          <a:xfrm>
            <a:off x="1254918" y="5402491"/>
            <a:ext cx="1039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6">
                    <a:lumMod val="75000"/>
                  </a:schemeClr>
                </a:solidFill>
                <a:cs typeface="Calibri"/>
              </a:rPr>
              <a:t>Vår 2025</a:t>
            </a:r>
          </a:p>
        </p:txBody>
      </p:sp>
      <p:sp>
        <p:nvSpPr>
          <p:cNvPr id="32" name="TekstSylinder 31">
            <a:extLst>
              <a:ext uri="{FF2B5EF4-FFF2-40B4-BE49-F238E27FC236}">
                <a16:creationId xmlns:a16="http://schemas.microsoft.com/office/drawing/2014/main" id="{4E9044FA-337D-F972-24E2-93A357C28BB9}"/>
              </a:ext>
            </a:extLst>
          </p:cNvPr>
          <p:cNvSpPr txBox="1"/>
          <p:nvPr/>
        </p:nvSpPr>
        <p:spPr>
          <a:xfrm>
            <a:off x="3814920" y="5429215"/>
            <a:ext cx="15690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4">
                    <a:lumMod val="75000"/>
                  </a:schemeClr>
                </a:solidFill>
                <a:cs typeface="Calibri"/>
              </a:rPr>
              <a:t>Sommer 2025</a:t>
            </a:r>
          </a:p>
        </p:txBody>
      </p:sp>
      <p:sp>
        <p:nvSpPr>
          <p:cNvPr id="33" name="TekstSylinder 32">
            <a:extLst>
              <a:ext uri="{FF2B5EF4-FFF2-40B4-BE49-F238E27FC236}">
                <a16:creationId xmlns:a16="http://schemas.microsoft.com/office/drawing/2014/main" id="{C2C2B87C-8BEB-20AB-3858-3ACD0C84802F}"/>
              </a:ext>
            </a:extLst>
          </p:cNvPr>
          <p:cNvSpPr txBox="1"/>
          <p:nvPr/>
        </p:nvSpPr>
        <p:spPr>
          <a:xfrm>
            <a:off x="6866526" y="5429215"/>
            <a:ext cx="1275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rgbClr val="FFC000"/>
                </a:solidFill>
                <a:cs typeface="Calibri"/>
              </a:rPr>
              <a:t>Februar </a:t>
            </a:r>
          </a:p>
          <a:p>
            <a:pPr algn="ctr"/>
            <a:r>
              <a:rPr lang="nb-NO" sz="2000" b="1">
                <a:solidFill>
                  <a:srgbClr val="FFC000"/>
                </a:solidFill>
                <a:cs typeface="Calibri"/>
              </a:rPr>
              <a:t>2026</a:t>
            </a:r>
          </a:p>
        </p:txBody>
      </p:sp>
      <p:sp>
        <p:nvSpPr>
          <p:cNvPr id="34" name="TekstSylinder 33">
            <a:extLst>
              <a:ext uri="{FF2B5EF4-FFF2-40B4-BE49-F238E27FC236}">
                <a16:creationId xmlns:a16="http://schemas.microsoft.com/office/drawing/2014/main" id="{032A6F8B-043E-A0E6-C6F7-6F74408AB66F}"/>
              </a:ext>
            </a:extLst>
          </p:cNvPr>
          <p:cNvSpPr txBox="1"/>
          <p:nvPr/>
        </p:nvSpPr>
        <p:spPr>
          <a:xfrm>
            <a:off x="9826061" y="5429215"/>
            <a:ext cx="1487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5"/>
                </a:solidFill>
                <a:cs typeface="Calibri"/>
              </a:rPr>
              <a:t>Februar/</a:t>
            </a:r>
          </a:p>
          <a:p>
            <a:pPr algn="ctr"/>
            <a:r>
              <a:rPr lang="nb-NO" sz="2000" b="1">
                <a:solidFill>
                  <a:schemeClr val="accent5"/>
                </a:solidFill>
                <a:cs typeface="Calibri"/>
              </a:rPr>
              <a:t>mars 2026</a:t>
            </a:r>
            <a:endParaRPr lang="nb-NO" sz="2000" b="1">
              <a:solidFill>
                <a:schemeClr val="accent5"/>
              </a:solidFill>
            </a:endParaRPr>
          </a:p>
        </p:txBody>
      </p:sp>
      <p:sp>
        <p:nvSpPr>
          <p:cNvPr id="37" name="TekstSylinder 36">
            <a:extLst>
              <a:ext uri="{FF2B5EF4-FFF2-40B4-BE49-F238E27FC236}">
                <a16:creationId xmlns:a16="http://schemas.microsoft.com/office/drawing/2014/main" id="{175B7B19-056F-7196-C826-92EBF666A1A5}"/>
              </a:ext>
            </a:extLst>
          </p:cNvPr>
          <p:cNvSpPr txBox="1"/>
          <p:nvPr/>
        </p:nvSpPr>
        <p:spPr>
          <a:xfrm rot="16200000">
            <a:off x="-395210" y="773317"/>
            <a:ext cx="1034257" cy="200055"/>
          </a:xfrm>
          <a:prstGeom prst="rect">
            <a:avLst/>
          </a:prstGeom>
          <a:noFill/>
        </p:spPr>
        <p:txBody>
          <a:bodyPr wrap="none" rtlCol="0">
            <a:spAutoFit/>
          </a:bodyPr>
          <a:lstStyle/>
          <a:p>
            <a:r>
              <a:rPr lang="nb-NO" sz="700" err="1">
                <a:solidFill>
                  <a:schemeClr val="bg1"/>
                </a:solidFill>
              </a:rPr>
              <a:t>Ranjithsiji</a:t>
            </a:r>
            <a:r>
              <a:rPr lang="nb-NO" sz="700">
                <a:solidFill>
                  <a:schemeClr val="bg1"/>
                </a:solidFill>
              </a:rPr>
              <a:t> CC-BY-SA-3.0</a:t>
            </a:r>
          </a:p>
        </p:txBody>
      </p:sp>
      <p:sp>
        <p:nvSpPr>
          <p:cNvPr id="3" name="TextBox 2">
            <a:extLst>
              <a:ext uri="{FF2B5EF4-FFF2-40B4-BE49-F238E27FC236}">
                <a16:creationId xmlns:a16="http://schemas.microsoft.com/office/drawing/2014/main" id="{24970B95-561C-A1FC-C6BC-B18CA5F89BC8}"/>
              </a:ext>
            </a:extLst>
          </p:cNvPr>
          <p:cNvSpPr txBox="1"/>
          <p:nvPr/>
        </p:nvSpPr>
        <p:spPr>
          <a:xfrm>
            <a:off x="6553787" y="6137101"/>
            <a:ext cx="2065020" cy="369332"/>
          </a:xfrm>
          <a:prstGeom prst="rect">
            <a:avLst/>
          </a:prstGeom>
          <a:noFill/>
        </p:spPr>
        <p:txBody>
          <a:bodyPr wrap="square">
            <a:spAutoFit/>
          </a:bodyPr>
          <a:lstStyle/>
          <a:p>
            <a:r>
              <a:rPr lang="nb-NO" sz="1800">
                <a:solidFill>
                  <a:schemeClr val="tx2"/>
                </a:solidFill>
                <a:hlinkClick r:id="rId10"/>
              </a:rPr>
              <a:t>http://heals.nifu.no</a:t>
            </a:r>
            <a:endParaRPr lang="nb-NO" sz="1800">
              <a:solidFill>
                <a:schemeClr val="tx2"/>
              </a:solidFill>
            </a:endParaRPr>
          </a:p>
        </p:txBody>
      </p:sp>
      <p:sp>
        <p:nvSpPr>
          <p:cNvPr id="4" name="TextBox 3">
            <a:extLst>
              <a:ext uri="{FF2B5EF4-FFF2-40B4-BE49-F238E27FC236}">
                <a16:creationId xmlns:a16="http://schemas.microsoft.com/office/drawing/2014/main" id="{4C4014EF-794D-446A-5443-784F1C8231AC}"/>
              </a:ext>
            </a:extLst>
          </p:cNvPr>
          <p:cNvSpPr txBox="1"/>
          <p:nvPr/>
        </p:nvSpPr>
        <p:spPr>
          <a:xfrm>
            <a:off x="3716447" y="6138601"/>
            <a:ext cx="2065020" cy="369332"/>
          </a:xfrm>
          <a:prstGeom prst="rect">
            <a:avLst/>
          </a:prstGeom>
          <a:noFill/>
        </p:spPr>
        <p:txBody>
          <a:bodyPr wrap="square">
            <a:spAutoFit/>
          </a:bodyPr>
          <a:lstStyle/>
          <a:p>
            <a:r>
              <a:rPr lang="nb-NO" sz="1800">
                <a:solidFill>
                  <a:schemeClr val="tx2"/>
                </a:solidFill>
                <a:hlinkClick r:id="rId10"/>
              </a:rPr>
              <a:t>http://heals.nifu.no</a:t>
            </a:r>
            <a:r>
              <a:rPr lang="nb-NO" sz="1800">
                <a:solidFill>
                  <a:schemeClr val="tx2"/>
                </a:solidFill>
                <a:effectLst/>
                <a:latin typeface="Calibri"/>
                <a:ea typeface="Times New Roman" panose="02020603050405020304" pitchFamily="18" charset="0"/>
                <a:cs typeface="Aptos" panose="020B0004020202020204" pitchFamily="34" charset="0"/>
              </a:rPr>
              <a:t> </a:t>
            </a:r>
            <a:endParaRPr lang="en-GB"/>
          </a:p>
        </p:txBody>
      </p:sp>
      <p:sp>
        <p:nvSpPr>
          <p:cNvPr id="5" name="Rectangle: Rounded Corners 4">
            <a:extLst>
              <a:ext uri="{FF2B5EF4-FFF2-40B4-BE49-F238E27FC236}">
                <a16:creationId xmlns:a16="http://schemas.microsoft.com/office/drawing/2014/main" id="{D9C43616-A22A-1034-470D-E9D0A628A8D0}"/>
              </a:ext>
            </a:extLst>
          </p:cNvPr>
          <p:cNvSpPr/>
          <p:nvPr/>
        </p:nvSpPr>
        <p:spPr>
          <a:xfrm>
            <a:off x="6180045" y="1911302"/>
            <a:ext cx="2764575" cy="4792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2186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C6249-BD8D-DB8B-F1CB-3133CEBA9780}"/>
            </a:ext>
          </a:extLst>
        </p:cNvPr>
        <p:cNvGrpSpPr/>
        <p:nvPr/>
      </p:nvGrpSpPr>
      <p:grpSpPr>
        <a:xfrm>
          <a:off x="0" y="0"/>
          <a:ext cx="0" cy="0"/>
          <a:chOff x="0" y="0"/>
          <a:chExt cx="0" cy="0"/>
        </a:xfrm>
      </p:grpSpPr>
      <p:sp>
        <p:nvSpPr>
          <p:cNvPr id="36" name="Rektangel 35">
            <a:extLst>
              <a:ext uri="{FF2B5EF4-FFF2-40B4-BE49-F238E27FC236}">
                <a16:creationId xmlns:a16="http://schemas.microsoft.com/office/drawing/2014/main" id="{884213F7-1FE1-4F7C-1DD4-226DF368623D}"/>
              </a:ext>
            </a:extLst>
          </p:cNvPr>
          <p:cNvSpPr/>
          <p:nvPr/>
        </p:nvSpPr>
        <p:spPr>
          <a:xfrm>
            <a:off x="0" y="0"/>
            <a:ext cx="12191996" cy="1609573"/>
          </a:xfrm>
          <a:prstGeom prst="rect">
            <a:avLst/>
          </a:prstGeom>
          <a:gradFill flip="none" rotWithShape="1">
            <a:gsLst>
              <a:gs pos="17000">
                <a:schemeClr val="tx1"/>
              </a:gs>
              <a:gs pos="79000">
                <a:srgbClr val="ED7D31"/>
              </a:gs>
              <a:gs pos="42000">
                <a:schemeClr val="tx2"/>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err="1">
                <a:latin typeface="Calibri Light"/>
                <a:ea typeface="Calibri Light"/>
                <a:cs typeface="Calibri Light"/>
              </a:rPr>
              <a:t>Tidsplan</a:t>
            </a:r>
            <a:r>
              <a:rPr lang="en-US" sz="5400">
                <a:latin typeface="Calibri Light"/>
                <a:ea typeface="Calibri Light"/>
                <a:cs typeface="Calibri Light"/>
              </a:rPr>
              <a:t> </a:t>
            </a:r>
            <a:r>
              <a:rPr lang="en-US" sz="5400" err="1">
                <a:latin typeface="Calibri Light"/>
                <a:ea typeface="Calibri Light"/>
                <a:cs typeface="Calibri Light"/>
              </a:rPr>
              <a:t>datainnsamling</a:t>
            </a:r>
            <a:endParaRPr lang="nb-NO" sz="5400">
              <a:latin typeface="Calibri Light"/>
              <a:ea typeface="Calibri Light"/>
              <a:cs typeface="Calibri Light"/>
            </a:endParaRPr>
          </a:p>
        </p:txBody>
      </p:sp>
      <p:graphicFrame>
        <p:nvGraphicFramePr>
          <p:cNvPr id="27" name="Plassholder for innhold 2">
            <a:extLst>
              <a:ext uri="{FF2B5EF4-FFF2-40B4-BE49-F238E27FC236}">
                <a16:creationId xmlns:a16="http://schemas.microsoft.com/office/drawing/2014/main" id="{10D42CFB-F315-4356-D786-885FF57C8CBF}"/>
              </a:ext>
            </a:extLst>
          </p:cNvPr>
          <p:cNvGraphicFramePr>
            <a:graphicFrameLocks noGrp="1"/>
          </p:cNvGraphicFramePr>
          <p:nvPr>
            <p:ph idx="1"/>
          </p:nvPr>
        </p:nvGraphicFramePr>
        <p:xfrm>
          <a:off x="-2" y="1581614"/>
          <a:ext cx="12191998" cy="3723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Grafikk 27">
            <a:extLst>
              <a:ext uri="{FF2B5EF4-FFF2-40B4-BE49-F238E27FC236}">
                <a16:creationId xmlns:a16="http://schemas.microsoft.com/office/drawing/2014/main" id="{DB4654C9-961E-4EC5-7DF0-81C154E749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05" y="-196599"/>
            <a:ext cx="2408229" cy="1806172"/>
          </a:xfrm>
          <a:prstGeom prst="rect">
            <a:avLst/>
          </a:prstGeom>
        </p:spPr>
      </p:pic>
      <p:cxnSp>
        <p:nvCxnSpPr>
          <p:cNvPr id="29" name="Rett pilkobling 28">
            <a:extLst>
              <a:ext uri="{FF2B5EF4-FFF2-40B4-BE49-F238E27FC236}">
                <a16:creationId xmlns:a16="http://schemas.microsoft.com/office/drawing/2014/main" id="{2C868579-5DB7-00AD-618C-65B93F65037D}"/>
              </a:ext>
            </a:extLst>
          </p:cNvPr>
          <p:cNvCxnSpPr/>
          <p:nvPr/>
        </p:nvCxnSpPr>
        <p:spPr>
          <a:xfrm flipV="1">
            <a:off x="528918" y="5082086"/>
            <a:ext cx="11302254" cy="15689"/>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kstSylinder 30">
            <a:extLst>
              <a:ext uri="{FF2B5EF4-FFF2-40B4-BE49-F238E27FC236}">
                <a16:creationId xmlns:a16="http://schemas.microsoft.com/office/drawing/2014/main" id="{56AD472C-5EFE-E45F-D245-0C3EB2F56295}"/>
              </a:ext>
            </a:extLst>
          </p:cNvPr>
          <p:cNvSpPr txBox="1"/>
          <p:nvPr/>
        </p:nvSpPr>
        <p:spPr>
          <a:xfrm>
            <a:off x="1254918" y="5402491"/>
            <a:ext cx="1039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6">
                    <a:lumMod val="75000"/>
                  </a:schemeClr>
                </a:solidFill>
                <a:cs typeface="Calibri"/>
              </a:rPr>
              <a:t>Vår 2025</a:t>
            </a:r>
          </a:p>
        </p:txBody>
      </p:sp>
      <p:sp>
        <p:nvSpPr>
          <p:cNvPr id="32" name="TekstSylinder 31">
            <a:extLst>
              <a:ext uri="{FF2B5EF4-FFF2-40B4-BE49-F238E27FC236}">
                <a16:creationId xmlns:a16="http://schemas.microsoft.com/office/drawing/2014/main" id="{47244A3D-002E-A593-CC71-16A14F79941C}"/>
              </a:ext>
            </a:extLst>
          </p:cNvPr>
          <p:cNvSpPr txBox="1"/>
          <p:nvPr/>
        </p:nvSpPr>
        <p:spPr>
          <a:xfrm>
            <a:off x="3814920" y="5429215"/>
            <a:ext cx="15690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4">
                    <a:lumMod val="75000"/>
                  </a:schemeClr>
                </a:solidFill>
                <a:cs typeface="Calibri"/>
              </a:rPr>
              <a:t>Sommer 2025</a:t>
            </a:r>
          </a:p>
        </p:txBody>
      </p:sp>
      <p:sp>
        <p:nvSpPr>
          <p:cNvPr id="33" name="TekstSylinder 32">
            <a:extLst>
              <a:ext uri="{FF2B5EF4-FFF2-40B4-BE49-F238E27FC236}">
                <a16:creationId xmlns:a16="http://schemas.microsoft.com/office/drawing/2014/main" id="{5497BBA1-5770-02B8-5BA6-1B2893C84475}"/>
              </a:ext>
            </a:extLst>
          </p:cNvPr>
          <p:cNvSpPr txBox="1"/>
          <p:nvPr/>
        </p:nvSpPr>
        <p:spPr>
          <a:xfrm>
            <a:off x="6866526" y="5429215"/>
            <a:ext cx="1275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rgbClr val="FFC000"/>
                </a:solidFill>
                <a:cs typeface="Calibri"/>
              </a:rPr>
              <a:t>Februar </a:t>
            </a:r>
          </a:p>
          <a:p>
            <a:pPr algn="ctr"/>
            <a:r>
              <a:rPr lang="nb-NO" sz="2000" b="1">
                <a:solidFill>
                  <a:srgbClr val="FFC000"/>
                </a:solidFill>
                <a:cs typeface="Calibri"/>
              </a:rPr>
              <a:t>2026</a:t>
            </a:r>
          </a:p>
        </p:txBody>
      </p:sp>
      <p:sp>
        <p:nvSpPr>
          <p:cNvPr id="34" name="TekstSylinder 33">
            <a:extLst>
              <a:ext uri="{FF2B5EF4-FFF2-40B4-BE49-F238E27FC236}">
                <a16:creationId xmlns:a16="http://schemas.microsoft.com/office/drawing/2014/main" id="{7C4A6297-7C09-7500-5476-BA64C16BA1EA}"/>
              </a:ext>
            </a:extLst>
          </p:cNvPr>
          <p:cNvSpPr txBox="1"/>
          <p:nvPr/>
        </p:nvSpPr>
        <p:spPr>
          <a:xfrm>
            <a:off x="9826061" y="5429215"/>
            <a:ext cx="1487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solidFill>
                  <a:schemeClr val="accent5"/>
                </a:solidFill>
                <a:cs typeface="Calibri"/>
              </a:rPr>
              <a:t>Februar/</a:t>
            </a:r>
          </a:p>
          <a:p>
            <a:pPr algn="ctr"/>
            <a:r>
              <a:rPr lang="nb-NO" sz="2000" b="1">
                <a:solidFill>
                  <a:schemeClr val="accent5"/>
                </a:solidFill>
                <a:cs typeface="Calibri"/>
              </a:rPr>
              <a:t>mars 2026</a:t>
            </a:r>
            <a:endParaRPr lang="nb-NO" sz="2000" b="1">
              <a:solidFill>
                <a:schemeClr val="accent5"/>
              </a:solidFill>
            </a:endParaRPr>
          </a:p>
        </p:txBody>
      </p:sp>
      <p:sp>
        <p:nvSpPr>
          <p:cNvPr id="37" name="TekstSylinder 36">
            <a:extLst>
              <a:ext uri="{FF2B5EF4-FFF2-40B4-BE49-F238E27FC236}">
                <a16:creationId xmlns:a16="http://schemas.microsoft.com/office/drawing/2014/main" id="{1AB8D8E9-464C-28C5-FC83-6F0F9A3A7823}"/>
              </a:ext>
            </a:extLst>
          </p:cNvPr>
          <p:cNvSpPr txBox="1"/>
          <p:nvPr/>
        </p:nvSpPr>
        <p:spPr>
          <a:xfrm rot="16200000">
            <a:off x="-395210" y="773317"/>
            <a:ext cx="1034257" cy="200055"/>
          </a:xfrm>
          <a:prstGeom prst="rect">
            <a:avLst/>
          </a:prstGeom>
          <a:noFill/>
        </p:spPr>
        <p:txBody>
          <a:bodyPr wrap="none" rtlCol="0">
            <a:spAutoFit/>
          </a:bodyPr>
          <a:lstStyle/>
          <a:p>
            <a:r>
              <a:rPr lang="nb-NO" sz="700" err="1">
                <a:solidFill>
                  <a:schemeClr val="bg1"/>
                </a:solidFill>
              </a:rPr>
              <a:t>Ranjithsiji</a:t>
            </a:r>
            <a:r>
              <a:rPr lang="nb-NO" sz="700">
                <a:solidFill>
                  <a:schemeClr val="bg1"/>
                </a:solidFill>
              </a:rPr>
              <a:t> CC-BY-SA-3.0</a:t>
            </a:r>
          </a:p>
        </p:txBody>
      </p:sp>
      <p:sp>
        <p:nvSpPr>
          <p:cNvPr id="3" name="TextBox 2">
            <a:extLst>
              <a:ext uri="{FF2B5EF4-FFF2-40B4-BE49-F238E27FC236}">
                <a16:creationId xmlns:a16="http://schemas.microsoft.com/office/drawing/2014/main" id="{1172AE1C-3054-8035-91A7-39D7CF12D1CA}"/>
              </a:ext>
            </a:extLst>
          </p:cNvPr>
          <p:cNvSpPr txBox="1"/>
          <p:nvPr/>
        </p:nvSpPr>
        <p:spPr>
          <a:xfrm>
            <a:off x="6553787" y="6137101"/>
            <a:ext cx="2065020" cy="369332"/>
          </a:xfrm>
          <a:prstGeom prst="rect">
            <a:avLst/>
          </a:prstGeom>
          <a:noFill/>
        </p:spPr>
        <p:txBody>
          <a:bodyPr wrap="square">
            <a:spAutoFit/>
          </a:bodyPr>
          <a:lstStyle/>
          <a:p>
            <a:r>
              <a:rPr lang="nb-NO" sz="1800">
                <a:solidFill>
                  <a:schemeClr val="tx2"/>
                </a:solidFill>
                <a:hlinkClick r:id="rId10"/>
              </a:rPr>
              <a:t>http://heals.nifu.no</a:t>
            </a:r>
            <a:endParaRPr lang="nb-NO" sz="1800">
              <a:solidFill>
                <a:schemeClr val="tx2"/>
              </a:solidFill>
            </a:endParaRPr>
          </a:p>
        </p:txBody>
      </p:sp>
      <p:sp>
        <p:nvSpPr>
          <p:cNvPr id="4" name="TextBox 3">
            <a:extLst>
              <a:ext uri="{FF2B5EF4-FFF2-40B4-BE49-F238E27FC236}">
                <a16:creationId xmlns:a16="http://schemas.microsoft.com/office/drawing/2014/main" id="{73C39D84-9B5B-52CA-8F71-91843EA1C779}"/>
              </a:ext>
            </a:extLst>
          </p:cNvPr>
          <p:cNvSpPr txBox="1"/>
          <p:nvPr/>
        </p:nvSpPr>
        <p:spPr>
          <a:xfrm>
            <a:off x="3716447" y="6138601"/>
            <a:ext cx="2065020" cy="369332"/>
          </a:xfrm>
          <a:prstGeom prst="rect">
            <a:avLst/>
          </a:prstGeom>
          <a:noFill/>
        </p:spPr>
        <p:txBody>
          <a:bodyPr wrap="square">
            <a:spAutoFit/>
          </a:bodyPr>
          <a:lstStyle/>
          <a:p>
            <a:r>
              <a:rPr lang="nb-NO" sz="1800">
                <a:solidFill>
                  <a:schemeClr val="tx2"/>
                </a:solidFill>
                <a:hlinkClick r:id="rId10"/>
              </a:rPr>
              <a:t>http://heals.nifu.no</a:t>
            </a:r>
            <a:r>
              <a:rPr lang="nb-NO" sz="1800">
                <a:solidFill>
                  <a:schemeClr val="tx2"/>
                </a:solidFill>
                <a:effectLst/>
                <a:latin typeface="Calibri"/>
                <a:ea typeface="Times New Roman" panose="02020603050405020304" pitchFamily="18" charset="0"/>
                <a:cs typeface="Aptos" panose="020B0004020202020204" pitchFamily="34" charset="0"/>
              </a:rPr>
              <a:t> </a:t>
            </a:r>
            <a:endParaRPr lang="en-GB"/>
          </a:p>
        </p:txBody>
      </p:sp>
      <p:sp>
        <p:nvSpPr>
          <p:cNvPr id="5" name="Rectangle: Rounded Corners 4">
            <a:extLst>
              <a:ext uri="{FF2B5EF4-FFF2-40B4-BE49-F238E27FC236}">
                <a16:creationId xmlns:a16="http://schemas.microsoft.com/office/drawing/2014/main" id="{6A288A5D-E46B-6061-3E97-B8F35AB1691B}"/>
              </a:ext>
            </a:extLst>
          </p:cNvPr>
          <p:cNvSpPr/>
          <p:nvPr/>
        </p:nvSpPr>
        <p:spPr>
          <a:xfrm>
            <a:off x="9075910" y="1897551"/>
            <a:ext cx="2764575" cy="4792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1874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39201C-EB4E-95DB-931D-F1B686AD77C3}"/>
              </a:ext>
            </a:extLst>
          </p:cNvPr>
          <p:cNvSpPr>
            <a:spLocks noGrp="1"/>
          </p:cNvSpPr>
          <p:nvPr>
            <p:ph type="title"/>
          </p:nvPr>
        </p:nvSpPr>
        <p:spPr>
          <a:xfrm>
            <a:off x="6094105" y="802955"/>
            <a:ext cx="4977976" cy="789177"/>
          </a:xfrm>
        </p:spPr>
        <p:txBody>
          <a:bodyPr>
            <a:normAutofit fontScale="90000"/>
          </a:bodyPr>
          <a:lstStyle/>
          <a:p>
            <a:r>
              <a:rPr lang="en-US" sz="3600" b="1" err="1">
                <a:solidFill>
                  <a:schemeClr val="tx2"/>
                </a:solidFill>
              </a:rPr>
              <a:t>Videre</a:t>
            </a:r>
            <a:r>
              <a:rPr lang="en-US" sz="3600" b="1">
                <a:solidFill>
                  <a:schemeClr val="tx2"/>
                </a:solidFill>
              </a:rPr>
              <a:t> </a:t>
            </a:r>
            <a:r>
              <a:rPr lang="en-US" sz="3600" b="1" err="1">
                <a:solidFill>
                  <a:schemeClr val="tx2"/>
                </a:solidFill>
              </a:rPr>
              <a:t>informasjon</a:t>
            </a:r>
            <a:r>
              <a:rPr lang="en-US" sz="3600" b="1">
                <a:solidFill>
                  <a:schemeClr val="tx2"/>
                </a:solidFill>
              </a:rPr>
              <a:t> om HeaLS </a:t>
            </a:r>
            <a:r>
              <a:rPr lang="en-US" sz="3600" b="1" err="1">
                <a:solidFill>
                  <a:schemeClr val="tx2"/>
                </a:solidFill>
              </a:rPr>
              <a:t>og</a:t>
            </a:r>
            <a:r>
              <a:rPr lang="en-US" sz="3600" b="1">
                <a:solidFill>
                  <a:schemeClr val="tx2"/>
                </a:solidFill>
              </a:rPr>
              <a:t> LIFE</a:t>
            </a:r>
            <a:endParaRPr lang="nb-NO" sz="3600" b="1">
              <a:solidFill>
                <a:schemeClr val="tx2"/>
              </a:solidFill>
            </a:endParaRPr>
          </a:p>
        </p:txBody>
      </p:sp>
      <p:pic>
        <p:nvPicPr>
          <p:cNvPr id="7" name="Graphic 6" descr="Open envelope">
            <a:extLst>
              <a:ext uri="{FF2B5EF4-FFF2-40B4-BE49-F238E27FC236}">
                <a16:creationId xmlns:a16="http://schemas.microsoft.com/office/drawing/2014/main" id="{7E28009C-2C0A-460F-3880-B8B495DEDF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D22179C5-AC1F-3C00-39EA-CF6EC2C76FD5}"/>
              </a:ext>
            </a:extLst>
          </p:cNvPr>
          <p:cNvSpPr>
            <a:spLocks noGrp="1"/>
          </p:cNvSpPr>
          <p:nvPr>
            <p:ph idx="1"/>
          </p:nvPr>
        </p:nvSpPr>
        <p:spPr>
          <a:xfrm>
            <a:off x="6173745" y="1430767"/>
            <a:ext cx="5928607" cy="4937759"/>
          </a:xfrm>
        </p:spPr>
        <p:txBody>
          <a:bodyPr vert="horz" lIns="91440" tIns="45720" rIns="91440" bIns="45720" rtlCol="0" anchor="ctr">
            <a:normAutofit/>
          </a:bodyPr>
          <a:lstStyle/>
          <a:p>
            <a:pPr marL="0" indent="0">
              <a:buNone/>
            </a:pPr>
            <a:r>
              <a:rPr lang="nb-NO" sz="2000" b="1">
                <a:solidFill>
                  <a:schemeClr val="tx2"/>
                </a:solidFill>
                <a:latin typeface="Calibri"/>
                <a:ea typeface="Times New Roman" panose="02020603050405020304" pitchFamily="18" charset="0"/>
                <a:cs typeface="Aptos" panose="020B0004020202020204" pitchFamily="34" charset="0"/>
              </a:rPr>
              <a:t>Spørsmål </a:t>
            </a:r>
            <a:r>
              <a:rPr lang="nb-NO" sz="2000" b="1">
                <a:solidFill>
                  <a:schemeClr val="tx2"/>
                </a:solidFill>
                <a:effectLst/>
                <a:latin typeface="Calibri"/>
                <a:ea typeface="Times New Roman" panose="02020603050405020304" pitchFamily="18" charset="0"/>
                <a:cs typeface="Aptos" panose="020B0004020202020204" pitchFamily="34" charset="0"/>
              </a:rPr>
              <a:t>kan sendes:</a:t>
            </a:r>
          </a:p>
          <a:p>
            <a:pPr marL="0" indent="0">
              <a:buNone/>
            </a:pPr>
            <a:r>
              <a:rPr lang="nb-NO" sz="2000" b="1">
                <a:solidFill>
                  <a:schemeClr val="tx2"/>
                </a:solidFill>
                <a:latin typeface="Calibri"/>
                <a:ea typeface="Times New Roman" panose="02020603050405020304" pitchFamily="18" charset="0"/>
                <a:cs typeface="Aptos" panose="020B0004020202020204" pitchFamily="34" charset="0"/>
                <a:hlinkClick r:id="rId5"/>
              </a:rPr>
              <a:t>egilny@uio.no</a:t>
            </a:r>
            <a:endParaRPr lang="nb-NO" sz="2000" b="1">
              <a:solidFill>
                <a:schemeClr val="tx2"/>
              </a:solidFill>
              <a:latin typeface="Calibri"/>
              <a:ea typeface="Times New Roman" panose="02020603050405020304" pitchFamily="18" charset="0"/>
              <a:cs typeface="Aptos" panose="020B0004020202020204" pitchFamily="34" charset="0"/>
            </a:endParaRPr>
          </a:p>
          <a:p>
            <a:pPr marL="0" indent="0">
              <a:buNone/>
            </a:pPr>
            <a:r>
              <a:rPr lang="nb-NO" sz="2000" b="1">
                <a:solidFill>
                  <a:schemeClr val="tx2"/>
                </a:solidFill>
                <a:latin typeface="Calibri"/>
                <a:ea typeface="Times New Roman" panose="02020603050405020304" pitchFamily="18" charset="0"/>
                <a:cs typeface="Aptos" panose="020B0004020202020204" pitchFamily="34" charset="0"/>
                <a:hlinkClick r:id="rId6"/>
              </a:rPr>
              <a:t>hildegunn.fandrem@uis.no</a:t>
            </a:r>
            <a:r>
              <a:rPr lang="nb-NO" sz="2000" b="1">
                <a:solidFill>
                  <a:schemeClr val="tx2"/>
                </a:solidFill>
                <a:latin typeface="Calibri"/>
                <a:ea typeface="Times New Roman" panose="02020603050405020304" pitchFamily="18" charset="0"/>
                <a:cs typeface="Aptos" panose="020B0004020202020204" pitchFamily="34" charset="0"/>
              </a:rPr>
              <a:t>  </a:t>
            </a:r>
          </a:p>
          <a:p>
            <a:pPr marL="0" indent="0">
              <a:buNone/>
            </a:pPr>
            <a:r>
              <a:rPr lang="nb-NO" sz="2000" b="1">
                <a:solidFill>
                  <a:schemeClr val="tx2"/>
                </a:solidFill>
                <a:latin typeface="Calibri"/>
                <a:ea typeface="Times New Roman" panose="02020603050405020304" pitchFamily="18" charset="0"/>
                <a:cs typeface="Aptos" panose="020B0004020202020204" pitchFamily="34" charset="0"/>
                <a:hlinkClick r:id="rId7"/>
              </a:rPr>
              <a:t>cathrine.pedersen@nifu.no</a:t>
            </a:r>
            <a:r>
              <a:rPr lang="nb-NO" sz="2000" b="1">
                <a:solidFill>
                  <a:schemeClr val="tx2"/>
                </a:solidFill>
                <a:latin typeface="Calibri"/>
                <a:ea typeface="Times New Roman" panose="02020603050405020304" pitchFamily="18" charset="0"/>
                <a:cs typeface="Aptos" panose="020B0004020202020204" pitchFamily="34" charset="0"/>
              </a:rPr>
              <a:t> </a:t>
            </a:r>
          </a:p>
          <a:p>
            <a:pPr marL="0" indent="0">
              <a:buNone/>
            </a:pPr>
            <a:endParaRPr lang="nb-NO" sz="2000" b="1">
              <a:solidFill>
                <a:schemeClr val="tx2"/>
              </a:solidFill>
              <a:effectLst/>
              <a:latin typeface="Calibri"/>
              <a:ea typeface="Times New Roman" panose="02020603050405020304" pitchFamily="18" charset="0"/>
              <a:cs typeface="Aptos" panose="020B0004020202020204" pitchFamily="34" charset="0"/>
            </a:endParaRPr>
          </a:p>
          <a:p>
            <a:pPr marL="0" indent="0">
              <a:buNone/>
            </a:pPr>
            <a:r>
              <a:rPr lang="nb-NO" sz="2000" b="1">
                <a:solidFill>
                  <a:schemeClr val="tx2"/>
                </a:solidFill>
                <a:latin typeface="Calibri"/>
                <a:ea typeface="Times New Roman" panose="02020603050405020304" pitchFamily="18" charset="0"/>
                <a:cs typeface="Aptos" panose="020B0004020202020204" pitchFamily="34" charset="0"/>
              </a:rPr>
              <a:t>Mer informasjon om studiene:</a:t>
            </a:r>
            <a:endParaRPr lang="nb-NO" sz="2000" b="1">
              <a:solidFill>
                <a:schemeClr val="tx2"/>
              </a:solidFill>
              <a:effectLst/>
              <a:latin typeface="Calibri"/>
              <a:ea typeface="Times New Roman" panose="02020603050405020304" pitchFamily="18" charset="0"/>
              <a:cs typeface="Aptos" panose="020B0004020202020204" pitchFamily="34" charset="0"/>
            </a:endParaRPr>
          </a:p>
          <a:p>
            <a:pPr marL="0" indent="0">
              <a:buNone/>
            </a:pPr>
            <a:r>
              <a:rPr lang="nb-NO" sz="2000">
                <a:solidFill>
                  <a:schemeClr val="tx2"/>
                </a:solidFill>
                <a:hlinkClick r:id="rId8"/>
              </a:rPr>
              <a:t>http://heals.nifu.no</a:t>
            </a:r>
            <a:r>
              <a:rPr lang="nb-NO" sz="2000">
                <a:solidFill>
                  <a:schemeClr val="tx2"/>
                </a:solidFill>
                <a:effectLst/>
                <a:latin typeface="Calibri"/>
                <a:ea typeface="Times New Roman" panose="02020603050405020304" pitchFamily="18" charset="0"/>
                <a:cs typeface="Aptos" panose="020B0004020202020204" pitchFamily="34" charset="0"/>
              </a:rPr>
              <a:t> (inklusive resultater)</a:t>
            </a:r>
          </a:p>
          <a:p>
            <a:pPr marL="0" indent="0">
              <a:buNone/>
            </a:pPr>
            <a:r>
              <a:rPr lang="nb-NO" sz="2000">
                <a:solidFill>
                  <a:schemeClr val="tx2"/>
                </a:solidFill>
                <a:effectLst/>
                <a:latin typeface="Calibri"/>
                <a:ea typeface="Times New Roman" panose="02020603050405020304" pitchFamily="18" charset="0"/>
                <a:cs typeface="Aptos" panose="020B0004020202020204" pitchFamily="34" charset="0"/>
                <a:hlinkClick r:id="rId9"/>
              </a:rPr>
              <a:t>https://www.uis.no/nb/laeringsmiljosenteret/forskning/life-livsmestring-i-teori-og-praksis</a:t>
            </a:r>
            <a:r>
              <a:rPr lang="nb-NO" sz="2000">
                <a:solidFill>
                  <a:schemeClr val="tx2"/>
                </a:solidFill>
                <a:effectLst/>
                <a:latin typeface="Calibri"/>
                <a:ea typeface="Times New Roman" panose="02020603050405020304" pitchFamily="18" charset="0"/>
                <a:cs typeface="Aptos" panose="020B0004020202020204" pitchFamily="34" charset="0"/>
              </a:rPr>
              <a:t> </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Diagram 4">
            <a:extLst>
              <a:ext uri="{FF2B5EF4-FFF2-40B4-BE49-F238E27FC236}">
                <a16:creationId xmlns:a16="http://schemas.microsoft.com/office/drawing/2014/main" id="{F2E573A2-737B-A9F4-1F65-957F71A3D933}"/>
              </a:ext>
            </a:extLst>
          </p:cNvPr>
          <p:cNvGraphicFramePr/>
          <p:nvPr/>
        </p:nvGraphicFramePr>
        <p:xfrm>
          <a:off x="0" y="6518858"/>
          <a:ext cx="12192000" cy="3454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023658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A19B61-4DEB-95B5-6772-579C199BD709}"/>
              </a:ext>
            </a:extLst>
          </p:cNvPr>
          <p:cNvSpPr>
            <a:spLocks noGrp="1"/>
          </p:cNvSpPr>
          <p:nvPr>
            <p:ph type="title"/>
          </p:nvPr>
        </p:nvSpPr>
        <p:spPr/>
        <p:txBody>
          <a:bodyPr/>
          <a:lstStyle/>
          <a:p>
            <a:r>
              <a:rPr lang="nb-NO"/>
              <a:t>Referanser</a:t>
            </a:r>
          </a:p>
        </p:txBody>
      </p:sp>
      <p:sp>
        <p:nvSpPr>
          <p:cNvPr id="3" name="Plassholder for innhold 2">
            <a:extLst>
              <a:ext uri="{FF2B5EF4-FFF2-40B4-BE49-F238E27FC236}">
                <a16:creationId xmlns:a16="http://schemas.microsoft.com/office/drawing/2014/main" id="{70E14294-C505-0664-A410-162216D98EDA}"/>
              </a:ext>
            </a:extLst>
          </p:cNvPr>
          <p:cNvSpPr>
            <a:spLocks noGrp="1"/>
          </p:cNvSpPr>
          <p:nvPr>
            <p:ph idx="1"/>
          </p:nvPr>
        </p:nvSpPr>
        <p:spPr>
          <a:xfrm>
            <a:off x="838200" y="1593410"/>
            <a:ext cx="10515600" cy="5006566"/>
          </a:xfrm>
        </p:spPr>
        <p:txBody>
          <a:bodyPr>
            <a:normAutofit fontScale="25000" lnSpcReduction="20000"/>
          </a:bodyPr>
          <a:lstStyle/>
          <a:p>
            <a:pPr>
              <a:spcBef>
                <a:spcPts val="600"/>
              </a:spcBef>
            </a:pPr>
            <a:r>
              <a:rPr lang="nb-NO" sz="4800">
                <a:ea typeface="Tahoma" panose="020B0604030504040204" pitchFamily="34" charset="0"/>
                <a:cs typeface="Tahoma" panose="020B0604030504040204" pitchFamily="34" charset="0"/>
              </a:rPr>
              <a:t>Avdem, J. (2025). Folkehelse og livsmestring i skolen – kompetanse eller danning?. </a:t>
            </a:r>
            <a:r>
              <a:rPr lang="nb-NO" sz="4800" i="1">
                <a:ea typeface="Tahoma" panose="020B0604030504040204" pitchFamily="34" charset="0"/>
                <a:cs typeface="Tahoma" panose="020B0604030504040204" pitchFamily="34" charset="0"/>
              </a:rPr>
              <a:t>Nordisk tidsskrift for pedagogikk og kritikk</a:t>
            </a:r>
            <a:r>
              <a:rPr lang="nb-NO" sz="4800">
                <a:ea typeface="Tahoma" panose="020B0604030504040204" pitchFamily="34" charset="0"/>
                <a:cs typeface="Tahoma" panose="020B0604030504040204" pitchFamily="34" charset="0"/>
              </a:rPr>
              <a:t>, </a:t>
            </a:r>
            <a:r>
              <a:rPr lang="nb-NO" sz="4800" i="1">
                <a:ea typeface="Tahoma" panose="020B0604030504040204" pitchFamily="34" charset="0"/>
                <a:cs typeface="Tahoma" panose="020B0604030504040204" pitchFamily="34" charset="0"/>
              </a:rPr>
              <a:t>11</a:t>
            </a:r>
            <a:r>
              <a:rPr lang="nb-NO" sz="4800">
                <a:ea typeface="Tahoma" panose="020B0604030504040204" pitchFamily="34" charset="0"/>
                <a:cs typeface="Tahoma" panose="020B0604030504040204" pitchFamily="34" charset="0"/>
              </a:rPr>
              <a:t>(1). </a:t>
            </a:r>
            <a:r>
              <a:rPr lang="nb-NO" sz="4800">
                <a:ea typeface="Tahoma" panose="020B0604030504040204" pitchFamily="34" charset="0"/>
                <a:cs typeface="Tahoma" panose="020B0604030504040204" pitchFamily="34" charset="0"/>
                <a:hlinkClick r:id="rId3"/>
              </a:rPr>
              <a:t>https://doi.org/10.23865/ntpk.v11.6840</a:t>
            </a:r>
            <a:r>
              <a:rPr lang="nb-NO" sz="4800">
                <a:ea typeface="Tahoma" panose="020B0604030504040204" pitchFamily="34" charset="0"/>
                <a:cs typeface="Tahoma" panose="020B0604030504040204" pitchFamily="34" charset="0"/>
              </a:rPr>
              <a:t> </a:t>
            </a:r>
          </a:p>
          <a:p>
            <a:pPr>
              <a:spcBef>
                <a:spcPts val="600"/>
              </a:spcBef>
            </a:pPr>
            <a:r>
              <a:rPr lang="nb-NO" sz="4800">
                <a:ea typeface="Tahoma" panose="020B0604030504040204" pitchFamily="34" charset="0"/>
                <a:cs typeface="Tahoma" panose="020B0604030504040204" pitchFamily="34" charset="0"/>
              </a:rPr>
              <a:t>Bang, L., Furu, K., Handal, M., Torgersen, L., Støle, H. S., </a:t>
            </a:r>
            <a:r>
              <a:rPr lang="nb-NO" sz="4800" err="1">
                <a:ea typeface="Tahoma" panose="020B0604030504040204" pitchFamily="34" charset="0"/>
                <a:cs typeface="Tahoma" panose="020B0604030504040204" pitchFamily="34" charset="0"/>
              </a:rPr>
              <a:t>Surén</a:t>
            </a:r>
            <a:r>
              <a:rPr lang="nb-NO" sz="4800">
                <a:ea typeface="Tahoma" panose="020B0604030504040204" pitchFamily="34" charset="0"/>
                <a:cs typeface="Tahoma" panose="020B0604030504040204" pitchFamily="34" charset="0"/>
              </a:rPr>
              <a:t>, P., </a:t>
            </a:r>
            <a:r>
              <a:rPr lang="nb-NO" sz="4800" err="1">
                <a:ea typeface="Tahoma" panose="020B0604030504040204" pitchFamily="34" charset="0"/>
                <a:cs typeface="Tahoma" panose="020B0604030504040204" pitchFamily="34" charset="0"/>
              </a:rPr>
              <a:t>Odsbu</a:t>
            </a:r>
            <a:r>
              <a:rPr lang="nb-NO" sz="4800">
                <a:ea typeface="Tahoma" panose="020B0604030504040204" pitchFamily="34" charset="0"/>
                <a:cs typeface="Tahoma" panose="020B0604030504040204" pitchFamily="34" charset="0"/>
              </a:rPr>
              <a:t>, I. &amp; Hartz, I. (2024). Psykiske plager og lidelser hos barn og unge. I </a:t>
            </a:r>
            <a:r>
              <a:rPr lang="nb-NO" sz="4800" i="1">
                <a:ea typeface="Tahoma" panose="020B0604030504040204" pitchFamily="34" charset="0"/>
                <a:cs typeface="Tahoma" panose="020B0604030504040204" pitchFamily="34" charset="0"/>
              </a:rPr>
              <a:t>Folkehelserapporten Helsetilstanden i Norge</a:t>
            </a:r>
            <a:r>
              <a:rPr lang="nb-NO" sz="4800">
                <a:ea typeface="Tahoma" panose="020B0604030504040204" pitchFamily="34" charset="0"/>
                <a:cs typeface="Tahoma" panose="020B0604030504040204" pitchFamily="34" charset="0"/>
              </a:rPr>
              <a:t> (nettdokument). Oslo: Folkehelseinstituttet. Oppdatert 11.03.2024. </a:t>
            </a:r>
            <a:r>
              <a:rPr lang="nb-NO" sz="4800">
                <a:ea typeface="Tahoma" panose="020B0604030504040204" pitchFamily="34" charset="0"/>
                <a:cs typeface="Tahoma" panose="020B0604030504040204" pitchFamily="34" charset="0"/>
                <a:hlinkClick r:id="rId4"/>
              </a:rPr>
              <a:t>https://www.fhi.no/he/fr/folkehelserapporten/psykisk-helse/psykisk-helse-hos-barn-og-unge/</a:t>
            </a:r>
            <a:r>
              <a:rPr lang="nb-NO" sz="4800">
                <a:ea typeface="Tahoma" panose="020B0604030504040204" pitchFamily="34" charset="0"/>
                <a:cs typeface="Tahoma" panose="020B0604030504040204" pitchFamily="34" charset="0"/>
              </a:rPr>
              <a:t> </a:t>
            </a:r>
          </a:p>
          <a:p>
            <a:pPr>
              <a:spcBef>
                <a:spcPts val="600"/>
              </a:spcBef>
            </a:pPr>
            <a:r>
              <a:rPr lang="en-GB" sz="4800" err="1"/>
              <a:t>Bergsgard</a:t>
            </a:r>
            <a:r>
              <a:rPr lang="en-GB" sz="4800"/>
              <a:t>, N. A., Alvestad, K. C., Brazier, E., Burner, T., Gustavsen, T. S., Hjardemaal, F. R., </a:t>
            </a:r>
            <a:r>
              <a:rPr lang="en-GB" sz="4800" err="1"/>
              <a:t>Kacerja</a:t>
            </a:r>
            <a:r>
              <a:rPr lang="en-GB" sz="4800"/>
              <a:t>, S., Møller, G. H., Ruud, L. C., Salvesen, G. S., &amp; Schipor, D. (2022). </a:t>
            </a:r>
            <a:r>
              <a:rPr lang="en-GB" sz="4800" i="1" err="1"/>
              <a:t>EvaFag</a:t>
            </a:r>
            <a:r>
              <a:rPr lang="en-GB" sz="4800" i="1"/>
              <a:t> 2025: </a:t>
            </a:r>
            <a:r>
              <a:rPr lang="en-GB" sz="4800" i="1" err="1"/>
              <a:t>Evaluering</a:t>
            </a:r>
            <a:r>
              <a:rPr lang="en-GB" sz="4800" i="1"/>
              <a:t> </a:t>
            </a:r>
            <a:r>
              <a:rPr lang="en-GB" sz="4800" i="1" err="1"/>
              <a:t>av</a:t>
            </a:r>
            <a:r>
              <a:rPr lang="en-GB" sz="4800" i="1"/>
              <a:t> </a:t>
            </a:r>
            <a:r>
              <a:rPr lang="en-GB" sz="4800" i="1" err="1"/>
              <a:t>fagfornyelsen</a:t>
            </a:r>
            <a:r>
              <a:rPr lang="en-GB" sz="4800" i="1"/>
              <a:t> : «Det er jo </a:t>
            </a:r>
            <a:r>
              <a:rPr lang="en-GB" sz="4800" i="1" err="1"/>
              <a:t>ikke</a:t>
            </a:r>
            <a:r>
              <a:rPr lang="en-GB" sz="4800" i="1"/>
              <a:t> </a:t>
            </a:r>
            <a:r>
              <a:rPr lang="en-GB" sz="4800" i="1" err="1"/>
              <a:t>sånn</a:t>
            </a:r>
            <a:r>
              <a:rPr lang="en-GB" sz="4800" i="1"/>
              <a:t> at vi </a:t>
            </a:r>
            <a:r>
              <a:rPr lang="en-GB" sz="4800" i="1" err="1"/>
              <a:t>skal</a:t>
            </a:r>
            <a:r>
              <a:rPr lang="en-GB" sz="4800" i="1"/>
              <a:t> </a:t>
            </a:r>
            <a:r>
              <a:rPr lang="en-GB" sz="4800" i="1" err="1"/>
              <a:t>finne</a:t>
            </a:r>
            <a:r>
              <a:rPr lang="en-GB" sz="4800" i="1"/>
              <a:t> </a:t>
            </a:r>
            <a:r>
              <a:rPr lang="en-GB" sz="4800" i="1" err="1"/>
              <a:t>opp</a:t>
            </a:r>
            <a:r>
              <a:rPr lang="en-GB" sz="4800" i="1"/>
              <a:t> </a:t>
            </a:r>
            <a:r>
              <a:rPr lang="en-GB" sz="4800" i="1" err="1"/>
              <a:t>kruttet</a:t>
            </a:r>
            <a:r>
              <a:rPr lang="en-GB" sz="4800" i="1"/>
              <a:t> </a:t>
            </a:r>
            <a:r>
              <a:rPr lang="en-GB" sz="4800" i="1" err="1"/>
              <a:t>når</a:t>
            </a:r>
            <a:r>
              <a:rPr lang="en-GB" sz="4800" i="1"/>
              <a:t> ting </a:t>
            </a:r>
            <a:r>
              <a:rPr lang="en-GB" sz="4800" i="1" err="1"/>
              <a:t>virker</a:t>
            </a:r>
            <a:r>
              <a:rPr lang="en-GB" sz="4800" i="1"/>
              <a:t>» </a:t>
            </a:r>
            <a:r>
              <a:rPr lang="en-GB" sz="4800" i="1" err="1"/>
              <a:t>Kontinuitet</a:t>
            </a:r>
            <a:r>
              <a:rPr lang="en-GB" sz="4800" i="1"/>
              <a:t> og </a:t>
            </a:r>
            <a:r>
              <a:rPr lang="en-GB" sz="4800" i="1" err="1"/>
              <a:t>endring</a:t>
            </a:r>
            <a:r>
              <a:rPr lang="en-GB" sz="4800" i="1"/>
              <a:t> i fag og </a:t>
            </a:r>
            <a:r>
              <a:rPr lang="en-GB" sz="4800" i="1" err="1"/>
              <a:t>klasserom</a:t>
            </a:r>
            <a:r>
              <a:rPr lang="en-GB" sz="4800" i="1"/>
              <a:t> </a:t>
            </a:r>
            <a:r>
              <a:rPr lang="en-GB" sz="4800" i="1" err="1"/>
              <a:t>som</a:t>
            </a:r>
            <a:r>
              <a:rPr lang="en-GB" sz="4800" i="1"/>
              <a:t> </a:t>
            </a:r>
            <a:r>
              <a:rPr lang="en-GB" sz="4800" i="1" err="1"/>
              <a:t>følge</a:t>
            </a:r>
            <a:r>
              <a:rPr lang="en-GB" sz="4800" i="1"/>
              <a:t> </a:t>
            </a:r>
            <a:r>
              <a:rPr lang="en-GB" sz="4800" i="1" err="1"/>
              <a:t>av</a:t>
            </a:r>
            <a:r>
              <a:rPr lang="en-GB" sz="4800" i="1"/>
              <a:t> </a:t>
            </a:r>
            <a:r>
              <a:rPr lang="en-GB" sz="4800" i="1" err="1"/>
              <a:t>implementering</a:t>
            </a:r>
            <a:r>
              <a:rPr lang="en-GB" sz="4800" i="1"/>
              <a:t> </a:t>
            </a:r>
            <a:r>
              <a:rPr lang="en-GB" sz="4800" i="1" err="1"/>
              <a:t>av</a:t>
            </a:r>
            <a:r>
              <a:rPr lang="en-GB" sz="4800" i="1"/>
              <a:t> </a:t>
            </a:r>
            <a:r>
              <a:rPr lang="en-GB" sz="4800" i="1" err="1"/>
              <a:t>fagfornyelsen</a:t>
            </a:r>
            <a:r>
              <a:rPr lang="en-GB" sz="4800" i="1"/>
              <a:t>. </a:t>
            </a:r>
            <a:r>
              <a:rPr lang="en-GB" sz="4800" i="1" err="1"/>
              <a:t>Første</a:t>
            </a:r>
            <a:r>
              <a:rPr lang="en-GB" sz="4800" i="1"/>
              <a:t> </a:t>
            </a:r>
            <a:r>
              <a:rPr lang="en-GB" sz="4800" i="1" err="1"/>
              <a:t>samlerapport</a:t>
            </a:r>
            <a:r>
              <a:rPr lang="en-GB" sz="4800" i="1"/>
              <a:t>. </a:t>
            </a:r>
            <a:r>
              <a:rPr lang="en-GB" sz="4800" err="1"/>
              <a:t>Universitetet</a:t>
            </a:r>
            <a:r>
              <a:rPr lang="en-GB" sz="4800"/>
              <a:t> i </a:t>
            </a:r>
            <a:r>
              <a:rPr lang="en-GB" sz="4800" err="1"/>
              <a:t>Sørøst</a:t>
            </a:r>
            <a:r>
              <a:rPr lang="en-GB" sz="4800"/>
              <a:t>-Norge/</a:t>
            </a:r>
            <a:r>
              <a:rPr lang="en-GB" sz="4800" err="1"/>
              <a:t>Universitetet</a:t>
            </a:r>
            <a:r>
              <a:rPr lang="en-GB" sz="4800"/>
              <a:t> i </a:t>
            </a:r>
            <a:r>
              <a:rPr lang="en-GB" sz="4800" err="1"/>
              <a:t>Søraust-Noreg</a:t>
            </a:r>
            <a:r>
              <a:rPr lang="en-GB" sz="4800"/>
              <a:t>. </a:t>
            </a:r>
            <a:r>
              <a:rPr lang="en-GB" sz="4800">
                <a:hlinkClick r:id="rId5"/>
              </a:rPr>
              <a:t>https://hdl.handle.net/11250/3001663</a:t>
            </a:r>
            <a:endParaRPr lang="en-GB" sz="4800"/>
          </a:p>
          <a:p>
            <a:pPr>
              <a:spcBef>
                <a:spcPts val="600"/>
              </a:spcBef>
            </a:pPr>
            <a:r>
              <a:rPr lang="nb-NO" sz="4800" err="1">
                <a:ea typeface="Tahoma" panose="020B0604030504040204" pitchFamily="34" charset="0"/>
                <a:cs typeface="Tahoma" panose="020B0604030504040204" pitchFamily="34" charset="0"/>
              </a:rPr>
              <a:t>Biesta</a:t>
            </a:r>
            <a:r>
              <a:rPr lang="nb-NO" sz="4800">
                <a:ea typeface="Tahoma" panose="020B0604030504040204" pitchFamily="34" charset="0"/>
                <a:cs typeface="Tahoma" panose="020B0604030504040204" pitchFamily="34" charset="0"/>
              </a:rPr>
              <a:t>, G. (2016). </a:t>
            </a:r>
            <a:r>
              <a:rPr lang="nb-NO" sz="4800" i="1">
                <a:ea typeface="Tahoma" panose="020B0604030504040204" pitchFamily="34" charset="0"/>
                <a:cs typeface="Tahoma" panose="020B0604030504040204" pitchFamily="34" charset="0"/>
              </a:rPr>
              <a:t>The </a:t>
            </a:r>
            <a:r>
              <a:rPr lang="nb-NO" sz="4800" i="1" err="1">
                <a:ea typeface="Tahoma" panose="020B0604030504040204" pitchFamily="34" charset="0"/>
                <a:cs typeface="Tahoma" panose="020B0604030504040204" pitchFamily="34" charset="0"/>
              </a:rPr>
              <a:t>beautiful</a:t>
            </a:r>
            <a:r>
              <a:rPr lang="nb-NO" sz="4800" i="1">
                <a:ea typeface="Tahoma" panose="020B0604030504040204" pitchFamily="34" charset="0"/>
                <a:cs typeface="Tahoma" panose="020B0604030504040204" pitchFamily="34" charset="0"/>
              </a:rPr>
              <a:t> risk of </a:t>
            </a:r>
            <a:r>
              <a:rPr lang="nb-NO" sz="4800" i="1" err="1">
                <a:ea typeface="Tahoma" panose="020B0604030504040204" pitchFamily="34" charset="0"/>
                <a:cs typeface="Tahoma" panose="020B0604030504040204" pitchFamily="34" charset="0"/>
              </a:rPr>
              <a:t>education</a:t>
            </a:r>
            <a:r>
              <a:rPr lang="nb-NO" sz="4800">
                <a:ea typeface="Tahoma" panose="020B0604030504040204" pitchFamily="34" charset="0"/>
                <a:cs typeface="Tahoma" panose="020B0604030504040204" pitchFamily="34" charset="0"/>
              </a:rPr>
              <a:t>. </a:t>
            </a:r>
            <a:r>
              <a:rPr lang="nb-NO" sz="4800" err="1">
                <a:ea typeface="Tahoma" panose="020B0604030504040204" pitchFamily="34" charset="0"/>
                <a:cs typeface="Tahoma" panose="020B0604030504040204" pitchFamily="34" charset="0"/>
              </a:rPr>
              <a:t>Routledge</a:t>
            </a:r>
            <a:endParaRPr lang="nb-NO" sz="4800">
              <a:ea typeface="Tahoma" panose="020B0604030504040204" pitchFamily="34" charset="0"/>
              <a:cs typeface="Tahoma" panose="020B0604030504040204" pitchFamily="34" charset="0"/>
            </a:endParaRPr>
          </a:p>
          <a:p>
            <a:r>
              <a:rPr lang="nb-NO" sz="4800" err="1">
                <a:highlight>
                  <a:srgbClr val="FFFFFF"/>
                </a:highlight>
                <a:cs typeface="Times New Roman"/>
              </a:rPr>
              <a:t>Brandmo</a:t>
            </a:r>
            <a:r>
              <a:rPr lang="nb-NO" sz="4800">
                <a:highlight>
                  <a:srgbClr val="FFFFFF"/>
                </a:highlight>
                <a:cs typeface="Times New Roman"/>
              </a:rPr>
              <a:t>, C., Wang, M. V., Olsen, R. V., Bjørnebekk, G. &amp; </a:t>
            </a:r>
            <a:r>
              <a:rPr lang="nb-NO" sz="4800" err="1">
                <a:highlight>
                  <a:srgbClr val="FFFFFF"/>
                </a:highlight>
                <a:cs typeface="Times New Roman"/>
              </a:rPr>
              <a:t>Øistad</a:t>
            </a:r>
            <a:r>
              <a:rPr lang="nb-NO" sz="4800">
                <a:highlight>
                  <a:srgbClr val="FFFFFF"/>
                </a:highlight>
                <a:cs typeface="Times New Roman"/>
              </a:rPr>
              <a:t>, J. H. (2025). </a:t>
            </a:r>
            <a:r>
              <a:rPr lang="nb-NO" sz="4800" i="1">
                <a:highlight>
                  <a:srgbClr val="FFFFFF"/>
                </a:highlight>
                <a:cs typeface="Times New Roman"/>
              </a:rPr>
              <a:t>Læring, motivasjon, trivsel og tverrfaglige tema i fagfornyelsen: Funn fra spørreundersøkelsen til elever 9. trinn og lærere i ungdomsskolen. (EVA2020 Rapport nr. 9).</a:t>
            </a:r>
            <a:r>
              <a:rPr lang="nb-NO" sz="4800">
                <a:highlight>
                  <a:srgbClr val="FFFFFF"/>
                </a:highlight>
                <a:cs typeface="Times New Roman"/>
              </a:rPr>
              <a:t> Universitetet i Oslo. </a:t>
            </a:r>
            <a:r>
              <a:rPr lang="nb-NO" sz="4800">
                <a:highlight>
                  <a:srgbClr val="FFFFFF"/>
                </a:highlight>
                <a:cs typeface="Times New Roman"/>
                <a:hlinkClick r:id="rId6"/>
              </a:rPr>
              <a:t>https://www.uv.uio.no/forskning/prosjekter/fagfornyelsen-evaluering/publikasjoner/eva2020-rapport9_brandmo_mfl_2025_v2.pdf</a:t>
            </a:r>
            <a:r>
              <a:rPr lang="nb-NO" sz="4800">
                <a:highlight>
                  <a:srgbClr val="FFFFFF"/>
                </a:highlight>
                <a:cs typeface="Times New Roman"/>
              </a:rPr>
              <a:t> </a:t>
            </a:r>
          </a:p>
          <a:p>
            <a:r>
              <a:rPr lang="nb-NO" sz="4800">
                <a:highlight>
                  <a:srgbClr val="FFFFFF"/>
                </a:highlight>
                <a:cs typeface="Times New Roman"/>
              </a:rPr>
              <a:t>Brevik, L. M., Gudmundsdottir, G. B., </a:t>
            </a:r>
            <a:r>
              <a:rPr lang="nb-NO" sz="4800" err="1">
                <a:highlight>
                  <a:srgbClr val="FFFFFF"/>
                </a:highlight>
                <a:cs typeface="Times New Roman"/>
              </a:rPr>
              <a:t>Barreng</a:t>
            </a:r>
            <a:r>
              <a:rPr lang="nb-NO" sz="4800">
                <a:highlight>
                  <a:srgbClr val="FFFFFF"/>
                </a:highlight>
                <a:cs typeface="Times New Roman"/>
              </a:rPr>
              <a:t>, R. L. S., </a:t>
            </a:r>
            <a:r>
              <a:rPr lang="nb-NO" sz="4800" err="1">
                <a:highlight>
                  <a:srgbClr val="FFFFFF"/>
                </a:highlight>
                <a:cs typeface="Times New Roman"/>
              </a:rPr>
              <a:t>Dodou</a:t>
            </a:r>
            <a:r>
              <a:rPr lang="nb-NO" sz="4800">
                <a:highlight>
                  <a:srgbClr val="FFFFFF"/>
                </a:highlight>
                <a:cs typeface="Times New Roman"/>
              </a:rPr>
              <a:t>, K., Doetjes, G., Evertsen, I., Goldschmidt‑Gjerløw, B., Hartvigsen, K. M., Hatlevik, O. E., Isaksen, A. R., Magnusson, C. G., </a:t>
            </a:r>
            <a:r>
              <a:rPr lang="nb-NO" sz="4800" err="1">
                <a:highlight>
                  <a:srgbClr val="FFFFFF"/>
                </a:highlight>
                <a:cs typeface="Times New Roman"/>
              </a:rPr>
              <a:t>Mathé</a:t>
            </a:r>
            <a:r>
              <a:rPr lang="nb-NO" sz="4800">
                <a:highlight>
                  <a:srgbClr val="FFFFFF"/>
                </a:highlight>
                <a:cs typeface="Times New Roman"/>
              </a:rPr>
              <a:t>, N. E. H., Siljan, H., Stovner, R. B., &amp; Suhr, M. L. (2023). </a:t>
            </a:r>
            <a:r>
              <a:rPr lang="nb-NO" sz="4800" i="1">
                <a:highlight>
                  <a:srgbClr val="FFFFFF"/>
                </a:highlight>
                <a:cs typeface="Times New Roman"/>
              </a:rPr>
              <a:t>Å mestre livet i 8. klasse. Perspektiver på livsmestring i klasserommet i sju fag (EDUCATE Rapport nr. 2).</a:t>
            </a:r>
            <a:r>
              <a:rPr lang="nb-NO" sz="4800">
                <a:highlight>
                  <a:srgbClr val="FFFFFF"/>
                </a:highlight>
                <a:cs typeface="Times New Roman"/>
              </a:rPr>
              <a:t> Institutt for lærerutdanning og skoleforskning. Universitetet i Oslo.  </a:t>
            </a:r>
            <a:r>
              <a:rPr lang="nb-NO" sz="4800" u="sng">
                <a:highlight>
                  <a:srgbClr val="FFFFFF"/>
                </a:highlight>
                <a:cs typeface="Times New Roman"/>
                <a:hlinkClick r:id="rId7"/>
              </a:rPr>
              <a:t>https://doi.org/10.5281/zenodo.8012569</a:t>
            </a:r>
          </a:p>
          <a:p>
            <a:pPr>
              <a:spcBef>
                <a:spcPts val="600"/>
              </a:spcBef>
            </a:pPr>
            <a:r>
              <a:rPr lang="en-US" sz="4800"/>
              <a:t>Bronfenbrenner, U. (1979). The </a:t>
            </a:r>
            <a:r>
              <a:rPr lang="en-US" sz="4800" i="1"/>
              <a:t>Ecology of Human Development: Experiments by Nature and Design</a:t>
            </a:r>
            <a:r>
              <a:rPr lang="en-US" sz="4800"/>
              <a:t>. Cambridge, MA: Harvard University Press.</a:t>
            </a:r>
          </a:p>
          <a:p>
            <a:pPr>
              <a:spcBef>
                <a:spcPts val="600"/>
              </a:spcBef>
            </a:pPr>
            <a:r>
              <a:rPr lang="en-GB" sz="4800"/>
              <a:t>Burner, T., Gustavsen, T. S., Husebø, Ø., </a:t>
            </a:r>
            <a:r>
              <a:rPr lang="en-GB" sz="4800" err="1"/>
              <a:t>Kacerja</a:t>
            </a:r>
            <a:r>
              <a:rPr lang="en-GB" sz="4800"/>
              <a:t>, S., Rubilar, K. H., Salvesen, G. S.,.; Schipor, D. &amp; </a:t>
            </a:r>
            <a:r>
              <a:rPr lang="en-GB" sz="4800" err="1"/>
              <a:t>Bergsgard</a:t>
            </a:r>
            <a:r>
              <a:rPr lang="en-GB" sz="4800"/>
              <a:t>, N. A. (2025). </a:t>
            </a:r>
            <a:r>
              <a:rPr lang="en-GB" sz="4800" i="1" err="1"/>
              <a:t>EvaFag</a:t>
            </a:r>
            <a:r>
              <a:rPr lang="en-GB" sz="4800" i="1"/>
              <a:t> 2025: </a:t>
            </a:r>
            <a:r>
              <a:rPr lang="en-GB" sz="4800" i="1" err="1"/>
              <a:t>Evaluering</a:t>
            </a:r>
            <a:r>
              <a:rPr lang="en-GB" sz="4800" i="1"/>
              <a:t> </a:t>
            </a:r>
            <a:r>
              <a:rPr lang="en-GB" sz="4800" i="1" err="1"/>
              <a:t>av</a:t>
            </a:r>
            <a:r>
              <a:rPr lang="en-GB" sz="4800" i="1"/>
              <a:t> </a:t>
            </a:r>
            <a:r>
              <a:rPr lang="en-GB" sz="4800" i="1" err="1"/>
              <a:t>fagfornyelsen</a:t>
            </a:r>
            <a:r>
              <a:rPr lang="en-GB" sz="4800" i="1"/>
              <a:t>. "</a:t>
            </a:r>
            <a:r>
              <a:rPr lang="en-GB" sz="4800" i="1" err="1"/>
              <a:t>Nå</a:t>
            </a:r>
            <a:r>
              <a:rPr lang="en-GB" sz="4800" i="1"/>
              <a:t> </a:t>
            </a:r>
            <a:r>
              <a:rPr lang="en-GB" sz="4800" i="1" err="1"/>
              <a:t>skal</a:t>
            </a:r>
            <a:r>
              <a:rPr lang="en-GB" sz="4800" i="1"/>
              <a:t> det jo </a:t>
            </a:r>
            <a:r>
              <a:rPr lang="en-GB" sz="4800" i="1" err="1"/>
              <a:t>sitte</a:t>
            </a:r>
            <a:r>
              <a:rPr lang="en-GB" sz="4800" i="1"/>
              <a:t> </a:t>
            </a:r>
            <a:r>
              <a:rPr lang="en-GB" sz="4800" i="1" err="1"/>
              <a:t>litt</a:t>
            </a:r>
            <a:r>
              <a:rPr lang="en-GB" sz="4800" i="1"/>
              <a:t> </a:t>
            </a:r>
            <a:r>
              <a:rPr lang="en-GB" sz="4800" i="1" err="1"/>
              <a:t>mer</a:t>
            </a:r>
            <a:r>
              <a:rPr lang="en-GB" sz="4800" i="1"/>
              <a:t> i </a:t>
            </a:r>
            <a:r>
              <a:rPr lang="en-GB" sz="4800" i="1" err="1"/>
              <a:t>ryggmargen</a:t>
            </a:r>
            <a:r>
              <a:rPr lang="en-GB" sz="4800" i="1"/>
              <a:t>": </a:t>
            </a:r>
            <a:r>
              <a:rPr lang="en-GB" sz="4800" i="1" err="1"/>
              <a:t>Implementering</a:t>
            </a:r>
            <a:r>
              <a:rPr lang="en-GB" sz="4800" i="1"/>
              <a:t> </a:t>
            </a:r>
            <a:r>
              <a:rPr lang="en-GB" sz="4800" i="1" err="1"/>
              <a:t>av</a:t>
            </a:r>
            <a:r>
              <a:rPr lang="en-GB" sz="4800" i="1"/>
              <a:t> LK20 i </a:t>
            </a:r>
            <a:r>
              <a:rPr lang="en-GB" sz="4800" i="1" err="1"/>
              <a:t>en</a:t>
            </a:r>
            <a:r>
              <a:rPr lang="en-GB" sz="4800" i="1"/>
              <a:t> </a:t>
            </a:r>
            <a:r>
              <a:rPr lang="en-GB" sz="4800" i="1" err="1"/>
              <a:t>ny</a:t>
            </a:r>
            <a:r>
              <a:rPr lang="en-GB" sz="4800" i="1"/>
              <a:t> </a:t>
            </a:r>
            <a:r>
              <a:rPr lang="en-GB" sz="4800" i="1" err="1"/>
              <a:t>fase</a:t>
            </a:r>
            <a:r>
              <a:rPr lang="en-GB" sz="4800" i="1"/>
              <a:t>. </a:t>
            </a:r>
            <a:r>
              <a:rPr lang="en-GB" sz="4800" i="1" err="1"/>
              <a:t>Arbeidspakke</a:t>
            </a:r>
            <a:r>
              <a:rPr lang="en-GB" sz="4800" i="1"/>
              <a:t> 1, </a:t>
            </a:r>
            <a:r>
              <a:rPr lang="en-GB" sz="4800" i="1" err="1"/>
              <a:t>Delrapport</a:t>
            </a:r>
            <a:r>
              <a:rPr lang="en-GB" sz="4800" i="1"/>
              <a:t> 3</a:t>
            </a:r>
            <a:r>
              <a:rPr lang="en-GB" sz="4800"/>
              <a:t>. </a:t>
            </a:r>
            <a:r>
              <a:rPr lang="en-GB" sz="4800" err="1"/>
              <a:t>Universitetet</a:t>
            </a:r>
            <a:r>
              <a:rPr lang="en-GB" sz="4800"/>
              <a:t> i </a:t>
            </a:r>
            <a:r>
              <a:rPr lang="en-GB" sz="4800" err="1"/>
              <a:t>Sørøst</a:t>
            </a:r>
            <a:r>
              <a:rPr lang="en-GB" sz="4800"/>
              <a:t>-Norge/</a:t>
            </a:r>
            <a:r>
              <a:rPr lang="en-GB" sz="4800" err="1"/>
              <a:t>Universitetet</a:t>
            </a:r>
            <a:r>
              <a:rPr lang="en-GB" sz="4800"/>
              <a:t> i </a:t>
            </a:r>
            <a:r>
              <a:rPr lang="en-GB" sz="4800" err="1"/>
              <a:t>Søraust-Noreg</a:t>
            </a:r>
            <a:r>
              <a:rPr lang="en-GB" sz="4800"/>
              <a:t>.</a:t>
            </a:r>
            <a:r>
              <a:rPr lang="en-GB" sz="4800" i="1"/>
              <a:t> </a:t>
            </a:r>
            <a:r>
              <a:rPr lang="en-GB" sz="4800">
                <a:hlinkClick r:id="rId8"/>
              </a:rPr>
              <a:t>https://hdl.handle.net/11250/3173679</a:t>
            </a:r>
            <a:endParaRPr lang="en-GB" sz="4800"/>
          </a:p>
          <a:p>
            <a:pPr>
              <a:spcBef>
                <a:spcPts val="600"/>
              </a:spcBef>
            </a:pPr>
            <a:r>
              <a:rPr lang="en-US" sz="4800"/>
              <a:t>Doffin (2025). </a:t>
            </a:r>
            <a:r>
              <a:rPr lang="en-US" sz="4800" err="1"/>
              <a:t>Anskaffelse</a:t>
            </a:r>
            <a:r>
              <a:rPr lang="en-US" sz="4800"/>
              <a:t> av </a:t>
            </a:r>
            <a:r>
              <a:rPr lang="en-US" sz="4800" err="1"/>
              <a:t>todelt</a:t>
            </a:r>
            <a:r>
              <a:rPr lang="en-US" sz="4800"/>
              <a:t> </a:t>
            </a:r>
            <a:r>
              <a:rPr lang="en-US" sz="4800" err="1"/>
              <a:t>innsiktsarbeid</a:t>
            </a:r>
            <a:r>
              <a:rPr lang="en-US" sz="4800"/>
              <a:t> </a:t>
            </a:r>
            <a:r>
              <a:rPr lang="en-US" sz="4800" err="1"/>
              <a:t>innen</a:t>
            </a:r>
            <a:r>
              <a:rPr lang="en-US" sz="4800"/>
              <a:t> </a:t>
            </a:r>
            <a:r>
              <a:rPr lang="en-US" sz="4800" err="1"/>
              <a:t>folkehelse</a:t>
            </a:r>
            <a:r>
              <a:rPr lang="en-US" sz="4800"/>
              <a:t> og </a:t>
            </a:r>
            <a:r>
              <a:rPr lang="en-US" sz="4800" err="1"/>
              <a:t>livsmestring</a:t>
            </a:r>
            <a:r>
              <a:rPr lang="en-US" sz="4800"/>
              <a:t> i </a:t>
            </a:r>
            <a:r>
              <a:rPr lang="en-US" sz="4800" err="1"/>
              <a:t>skolen</a:t>
            </a:r>
            <a:r>
              <a:rPr lang="en-US" sz="4800"/>
              <a:t>. </a:t>
            </a:r>
            <a:r>
              <a:rPr lang="en-US" sz="4800">
                <a:hlinkClick r:id="rId9"/>
              </a:rPr>
              <a:t>https://www.doffin.no/notices/2025-110870</a:t>
            </a:r>
            <a:r>
              <a:rPr lang="en-US" sz="4800"/>
              <a:t> </a:t>
            </a:r>
          </a:p>
          <a:p>
            <a:r>
              <a:rPr lang="nb-NO" sz="4800" err="1">
                <a:ea typeface="Tahoma" panose="020B0604030504040204" pitchFamily="34" charset="0"/>
                <a:cs typeface="Tahoma" panose="020B0604030504040204" pitchFamily="34" charset="0"/>
              </a:rPr>
              <a:t>Durlak</a:t>
            </a:r>
            <a:r>
              <a:rPr lang="nb-NO" sz="4800">
                <a:ea typeface="Tahoma" panose="020B0604030504040204" pitchFamily="34" charset="0"/>
                <a:cs typeface="Tahoma" panose="020B0604030504040204" pitchFamily="34" charset="0"/>
              </a:rPr>
              <a:t>, J. A., </a:t>
            </a:r>
            <a:r>
              <a:rPr lang="en-GB" sz="4800"/>
              <a:t>Weissberg, R. P., </a:t>
            </a:r>
            <a:r>
              <a:rPr lang="en-GB" sz="4800" err="1"/>
              <a:t>Dymnicki</a:t>
            </a:r>
            <a:r>
              <a:rPr lang="en-GB" sz="4800"/>
              <a:t>, A. B., Taylor, R. D. &amp; Schellinger, K. B. (2011). </a:t>
            </a:r>
            <a:r>
              <a:rPr lang="en-US" sz="4800"/>
              <a:t>The impact of enhancing students' social and emotional learning: a meta-analysis of school-based universal interventions. </a:t>
            </a:r>
            <a:r>
              <a:rPr lang="en-US" sz="4800" i="1"/>
              <a:t>Child Development</a:t>
            </a:r>
            <a:r>
              <a:rPr lang="en-US" sz="4800"/>
              <a:t>, 82 (1), 405-32. </a:t>
            </a:r>
            <a:r>
              <a:rPr lang="en-GB" sz="4800">
                <a:hlinkClick r:id="rId10"/>
              </a:rPr>
              <a:t>https://doi.org/10.1111/j.1467-8624.2010.01564.x</a:t>
            </a:r>
            <a:r>
              <a:rPr lang="en-GB" sz="4800"/>
              <a:t> </a:t>
            </a:r>
            <a:endParaRPr lang="nb-NO" sz="4800">
              <a:ea typeface="Tahoma" panose="020B0604030504040204" pitchFamily="34" charset="0"/>
              <a:cs typeface="Tahoma" panose="020B0604030504040204" pitchFamily="34" charset="0"/>
            </a:endParaRPr>
          </a:p>
          <a:p>
            <a:pPr>
              <a:spcBef>
                <a:spcPts val="600"/>
              </a:spcBef>
            </a:pPr>
            <a:r>
              <a:rPr lang="en-US" sz="4800">
                <a:ea typeface="Tahoma" panose="020B0604030504040204" pitchFamily="34" charset="0"/>
                <a:cs typeface="Tahoma" panose="020B0604030504040204" pitchFamily="34" charset="0"/>
              </a:rPr>
              <a:t>Ecclestone, K. &amp; Hayes, D. (2019). </a:t>
            </a:r>
            <a:r>
              <a:rPr lang="en-US" sz="4800" i="1">
                <a:ea typeface="Tahoma" panose="020B0604030504040204" pitchFamily="34" charset="0"/>
                <a:cs typeface="Tahoma" panose="020B0604030504040204" pitchFamily="34" charset="0"/>
              </a:rPr>
              <a:t>The Dangerous Rise of Therapeutic Education</a:t>
            </a:r>
            <a:r>
              <a:rPr lang="en-US" sz="4800">
                <a:ea typeface="Tahoma" panose="020B0604030504040204" pitchFamily="34" charset="0"/>
                <a:cs typeface="Tahoma" panose="020B0604030504040204" pitchFamily="34" charset="0"/>
              </a:rPr>
              <a:t>. Routledge</a:t>
            </a:r>
          </a:p>
          <a:p>
            <a:pPr>
              <a:spcBef>
                <a:spcPts val="600"/>
              </a:spcBef>
            </a:pPr>
            <a:r>
              <a:rPr lang="nb-NO" sz="4800">
                <a:highlight>
                  <a:srgbClr val="FFFFFF"/>
                </a:highlight>
                <a:ea typeface="Cambria"/>
                <a:cs typeface="Times New Roman"/>
              </a:rPr>
              <a:t>Evertsen, I., &amp; Brevik, L. M. (2025). Life skills </a:t>
            </a:r>
            <a:r>
              <a:rPr lang="nb-NO" sz="4800" err="1">
                <a:highlight>
                  <a:srgbClr val="FFFFFF"/>
                </a:highlight>
                <a:ea typeface="Cambria"/>
                <a:cs typeface="Times New Roman"/>
              </a:rPr>
              <a:t>education</a:t>
            </a:r>
            <a:r>
              <a:rPr lang="nb-NO" sz="4800">
                <a:highlight>
                  <a:srgbClr val="FFFFFF"/>
                </a:highlight>
                <a:ea typeface="Cambria"/>
                <a:cs typeface="Times New Roman"/>
              </a:rPr>
              <a:t> in </a:t>
            </a:r>
            <a:r>
              <a:rPr lang="nb-NO" sz="4800" err="1">
                <a:highlight>
                  <a:srgbClr val="FFFFFF"/>
                </a:highlight>
                <a:ea typeface="Cambria"/>
                <a:cs typeface="Times New Roman"/>
              </a:rPr>
              <a:t>secondary</a:t>
            </a:r>
            <a:r>
              <a:rPr lang="nb-NO" sz="4800">
                <a:highlight>
                  <a:srgbClr val="FFFFFF"/>
                </a:highlight>
                <a:ea typeface="Cambria"/>
                <a:cs typeface="Times New Roman"/>
              </a:rPr>
              <a:t> </a:t>
            </a:r>
            <a:r>
              <a:rPr lang="nb-NO" sz="4800" err="1">
                <a:highlight>
                  <a:srgbClr val="FFFFFF"/>
                </a:highlight>
                <a:ea typeface="Cambria"/>
                <a:cs typeface="Times New Roman"/>
              </a:rPr>
              <a:t>language</a:t>
            </a:r>
            <a:r>
              <a:rPr lang="nb-NO" sz="4800">
                <a:highlight>
                  <a:srgbClr val="FFFFFF"/>
                </a:highlight>
                <a:ea typeface="Cambria"/>
                <a:cs typeface="Times New Roman"/>
              </a:rPr>
              <a:t> </a:t>
            </a:r>
            <a:r>
              <a:rPr lang="nb-NO" sz="4800" err="1">
                <a:highlight>
                  <a:srgbClr val="FFFFFF"/>
                </a:highlight>
                <a:ea typeface="Cambria"/>
                <a:cs typeface="Times New Roman"/>
              </a:rPr>
              <a:t>classrooms</a:t>
            </a:r>
            <a:r>
              <a:rPr lang="nb-NO" sz="4800">
                <a:highlight>
                  <a:srgbClr val="FFFFFF"/>
                </a:highlight>
                <a:ea typeface="Cambria"/>
                <a:cs typeface="Times New Roman"/>
              </a:rPr>
              <a:t>: </a:t>
            </a:r>
            <a:r>
              <a:rPr lang="nb-NO" sz="4800" err="1">
                <a:highlight>
                  <a:srgbClr val="FFFFFF"/>
                </a:highlight>
                <a:ea typeface="Cambria"/>
                <a:cs typeface="Times New Roman"/>
              </a:rPr>
              <a:t>Empathy</a:t>
            </a:r>
            <a:r>
              <a:rPr lang="nb-NO" sz="4800">
                <a:highlight>
                  <a:srgbClr val="FFFFFF"/>
                </a:highlight>
                <a:ea typeface="Cambria"/>
                <a:cs typeface="Times New Roman"/>
              </a:rPr>
              <a:t>, </a:t>
            </a:r>
            <a:r>
              <a:rPr lang="nb-NO" sz="4800" err="1">
                <a:highlight>
                  <a:srgbClr val="FFFFFF"/>
                </a:highlight>
                <a:ea typeface="Cambria"/>
                <a:cs typeface="Times New Roman"/>
              </a:rPr>
              <a:t>communication</a:t>
            </a:r>
            <a:r>
              <a:rPr lang="nb-NO" sz="4800">
                <a:highlight>
                  <a:srgbClr val="FFFFFF"/>
                </a:highlight>
                <a:ea typeface="Cambria"/>
                <a:cs typeface="Times New Roman"/>
              </a:rPr>
              <a:t> and interpersonal </a:t>
            </a:r>
            <a:r>
              <a:rPr lang="nb-NO" sz="4800" err="1">
                <a:highlight>
                  <a:srgbClr val="FFFFFF"/>
                </a:highlight>
                <a:ea typeface="Cambria"/>
                <a:cs typeface="Times New Roman"/>
              </a:rPr>
              <a:t>relations</a:t>
            </a:r>
            <a:r>
              <a:rPr lang="nb-NO" sz="4800">
                <a:highlight>
                  <a:srgbClr val="FFFFFF"/>
                </a:highlight>
                <a:ea typeface="Cambria"/>
                <a:cs typeface="Times New Roman"/>
              </a:rPr>
              <a:t>. </a:t>
            </a:r>
            <a:r>
              <a:rPr lang="nb-NO" sz="4800" i="1">
                <a:highlight>
                  <a:srgbClr val="FFFFFF"/>
                </a:highlight>
                <a:ea typeface="Cambria"/>
                <a:cs typeface="Times New Roman"/>
              </a:rPr>
              <a:t>Journal of Curriculum Studies, 57</a:t>
            </a:r>
            <a:r>
              <a:rPr lang="nb-NO" sz="4800">
                <a:highlight>
                  <a:srgbClr val="FFFFFF"/>
                </a:highlight>
                <a:ea typeface="Cambria"/>
                <a:cs typeface="Times New Roman"/>
              </a:rPr>
              <a:t>(2), 164–183. </a:t>
            </a:r>
            <a:r>
              <a:rPr lang="nb-NO" sz="4800" u="sng">
                <a:highlight>
                  <a:srgbClr val="FFFFFF"/>
                </a:highlight>
                <a:ea typeface="Cambria"/>
                <a:cs typeface="Times New Roman"/>
                <a:hlinkClick r:id="rId11"/>
              </a:rPr>
              <a:t>https://doi.org/10.1080/00220272.2024.2436383</a:t>
            </a:r>
            <a:endParaRPr lang="nb-NO" sz="4800">
              <a:highlight>
                <a:srgbClr val="FFFFFF"/>
              </a:highlight>
              <a:ea typeface="Cambria"/>
              <a:cs typeface="Times New Roman"/>
            </a:endParaRPr>
          </a:p>
        </p:txBody>
      </p:sp>
    </p:spTree>
    <p:extLst>
      <p:ext uri="{BB962C8B-B14F-4D97-AF65-F5344CB8AC3E}">
        <p14:creationId xmlns:p14="http://schemas.microsoft.com/office/powerpoint/2010/main" val="140749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0B2C-A03D-DF3C-32A7-99B37A02D80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FC0DC86-8503-E518-E1F9-DC7933001419}"/>
              </a:ext>
            </a:extLst>
          </p:cNvPr>
          <p:cNvSpPr>
            <a:spLocks noGrp="1"/>
          </p:cNvSpPr>
          <p:nvPr>
            <p:ph type="title"/>
          </p:nvPr>
        </p:nvSpPr>
        <p:spPr/>
        <p:txBody>
          <a:bodyPr/>
          <a:lstStyle/>
          <a:p>
            <a:r>
              <a:rPr lang="nb-NO"/>
              <a:t>Referanser</a:t>
            </a:r>
          </a:p>
        </p:txBody>
      </p:sp>
      <p:sp>
        <p:nvSpPr>
          <p:cNvPr id="3" name="Plassholder for innhold 2">
            <a:extLst>
              <a:ext uri="{FF2B5EF4-FFF2-40B4-BE49-F238E27FC236}">
                <a16:creationId xmlns:a16="http://schemas.microsoft.com/office/drawing/2014/main" id="{412CD12B-76F7-3165-9619-EBE790899909}"/>
              </a:ext>
            </a:extLst>
          </p:cNvPr>
          <p:cNvSpPr>
            <a:spLocks noGrp="1"/>
          </p:cNvSpPr>
          <p:nvPr>
            <p:ph idx="1"/>
          </p:nvPr>
        </p:nvSpPr>
        <p:spPr>
          <a:xfrm>
            <a:off x="838200" y="1593410"/>
            <a:ext cx="10515600" cy="5006566"/>
          </a:xfrm>
        </p:spPr>
        <p:txBody>
          <a:bodyPr>
            <a:normAutofit fontScale="25000" lnSpcReduction="20000"/>
          </a:bodyPr>
          <a:lstStyle/>
          <a:p>
            <a:pPr>
              <a:spcBef>
                <a:spcPts val="600"/>
              </a:spcBef>
            </a:pPr>
            <a:r>
              <a:rPr lang="nb-NO" sz="4800">
                <a:highlight>
                  <a:srgbClr val="FFFFFF"/>
                </a:highlight>
                <a:cs typeface="Times New Roman"/>
              </a:rPr>
              <a:t>Folstad, S. H., </a:t>
            </a:r>
            <a:r>
              <a:rPr lang="nb-NO" sz="4800" err="1">
                <a:highlight>
                  <a:srgbClr val="FFFFFF"/>
                </a:highlight>
                <a:cs typeface="Times New Roman"/>
              </a:rPr>
              <a:t>Edvoll</a:t>
            </a:r>
            <a:r>
              <a:rPr lang="nb-NO" sz="4800">
                <a:highlight>
                  <a:srgbClr val="FFFFFF"/>
                </a:highlight>
                <a:cs typeface="Times New Roman"/>
              </a:rPr>
              <a:t>, M., Røsand, I., </a:t>
            </a:r>
            <a:r>
              <a:rPr lang="nb-NO" sz="4800" err="1">
                <a:highlight>
                  <a:srgbClr val="FFFFFF"/>
                </a:highlight>
                <a:cs typeface="Times New Roman"/>
              </a:rPr>
              <a:t>Klomsten</a:t>
            </a:r>
            <a:r>
              <a:rPr lang="nb-NO" sz="4800">
                <a:highlight>
                  <a:srgbClr val="FFFFFF"/>
                </a:highlight>
                <a:cs typeface="Times New Roman"/>
              </a:rPr>
              <a:t>., A. T., Bjørnebekk, G., </a:t>
            </a:r>
            <a:r>
              <a:rPr lang="nb-NO" sz="4800" err="1">
                <a:highlight>
                  <a:srgbClr val="FFFFFF"/>
                </a:highlight>
                <a:cs typeface="Times New Roman"/>
              </a:rPr>
              <a:t>Røysamb</a:t>
            </a:r>
            <a:r>
              <a:rPr lang="nb-NO" sz="4800">
                <a:highlight>
                  <a:srgbClr val="FFFFFF"/>
                </a:highlight>
                <a:cs typeface="Times New Roman"/>
              </a:rPr>
              <a:t>, E., </a:t>
            </a:r>
            <a:r>
              <a:rPr lang="nb-NO" sz="4800" err="1">
                <a:highlight>
                  <a:srgbClr val="FFFFFF"/>
                </a:highlight>
                <a:cs typeface="Times New Roman"/>
              </a:rPr>
              <a:t>Ystrøm</a:t>
            </a:r>
            <a:r>
              <a:rPr lang="nb-NO" sz="4800">
                <a:highlight>
                  <a:srgbClr val="FFFFFF"/>
                </a:highlight>
                <a:cs typeface="Times New Roman"/>
              </a:rPr>
              <a:t>, E., Yuan, F., Nes, R. B. &amp; Nygaard, E. (in </a:t>
            </a:r>
            <a:r>
              <a:rPr lang="nb-NO" sz="4800" err="1">
                <a:highlight>
                  <a:srgbClr val="FFFFFF"/>
                </a:highlight>
                <a:cs typeface="Times New Roman"/>
              </a:rPr>
              <a:t>process</a:t>
            </a:r>
            <a:r>
              <a:rPr lang="nb-NO" sz="4800">
                <a:highlight>
                  <a:srgbClr val="FFFFFF"/>
                </a:highlight>
                <a:cs typeface="Times New Roman"/>
              </a:rPr>
              <a:t>). </a:t>
            </a:r>
            <a:r>
              <a:rPr lang="en-US" sz="4800">
                <a:highlight>
                  <a:srgbClr val="FFFFFF"/>
                </a:highlight>
              </a:rPr>
              <a:t>Where is the evidence for school curriculum reform effects on child mental health? A systematic review.</a:t>
            </a:r>
            <a:endParaRPr lang="nb-NO" sz="4800">
              <a:highlight>
                <a:srgbClr val="FFFFFF"/>
              </a:highlight>
              <a:cs typeface="Times New Roman"/>
            </a:endParaRPr>
          </a:p>
          <a:p>
            <a:pPr>
              <a:spcBef>
                <a:spcPts val="600"/>
              </a:spcBef>
            </a:pPr>
            <a:r>
              <a:rPr lang="nb-NO" sz="4800" err="1">
                <a:highlight>
                  <a:srgbClr val="FFFFFF"/>
                </a:highlight>
                <a:cs typeface="Times New Roman"/>
              </a:rPr>
              <a:t>Furberg</a:t>
            </a:r>
            <a:r>
              <a:rPr lang="nb-NO" sz="4800">
                <a:highlight>
                  <a:srgbClr val="FFFFFF"/>
                </a:highlight>
                <a:cs typeface="Times New Roman"/>
              </a:rPr>
              <a:t>, A., Rødnes, K. A., Silseth, K., </a:t>
            </a:r>
            <a:r>
              <a:rPr lang="nb-NO" sz="4800" err="1">
                <a:highlight>
                  <a:srgbClr val="FFFFFF"/>
                </a:highlight>
                <a:cs typeface="Times New Roman"/>
              </a:rPr>
              <a:t>Arnseth</a:t>
            </a:r>
            <a:r>
              <a:rPr lang="nb-NO" sz="4800">
                <a:highlight>
                  <a:srgbClr val="FFFFFF"/>
                </a:highlight>
                <a:cs typeface="Times New Roman"/>
              </a:rPr>
              <a:t>, H. C., Kvamme, O. A., Lund, A., Sæther, E., Vasbø, K., Ernstsen, S., Wiseth </a:t>
            </a:r>
            <a:r>
              <a:rPr lang="nb-NO" sz="4800" err="1">
                <a:highlight>
                  <a:srgbClr val="FFFFFF"/>
                </a:highlight>
                <a:cs typeface="Times New Roman"/>
              </a:rPr>
              <a:t>Fundingsrud</a:t>
            </a:r>
            <a:r>
              <a:rPr lang="nb-NO" sz="4800">
                <a:highlight>
                  <a:srgbClr val="FFFFFF"/>
                </a:highlight>
                <a:cs typeface="Times New Roman"/>
              </a:rPr>
              <a:t>, M., </a:t>
            </a:r>
            <a:r>
              <a:rPr lang="nb-NO" sz="4800" err="1">
                <a:highlight>
                  <a:srgbClr val="FFFFFF"/>
                </a:highlight>
                <a:cs typeface="Times New Roman"/>
              </a:rPr>
              <a:t>Øistad</a:t>
            </a:r>
            <a:r>
              <a:rPr lang="nb-NO" sz="4800">
                <a:highlight>
                  <a:srgbClr val="FFFFFF"/>
                </a:highlight>
                <a:cs typeface="Times New Roman"/>
              </a:rPr>
              <a:t>, J. H., &amp; Slungård, K. (2023). </a:t>
            </a:r>
            <a:r>
              <a:rPr lang="nb-NO" sz="4800" i="1">
                <a:highlight>
                  <a:srgbClr val="FFFFFF"/>
                </a:highlight>
                <a:cs typeface="Times New Roman"/>
              </a:rPr>
              <a:t>Fagfornyelsen i møte med klasseromspraksiser: Læreres planlegging og gjennomføring av undervisning om tverrfaglige tema (EVA2020 Rapport </a:t>
            </a:r>
            <a:r>
              <a:rPr lang="nb-NO" sz="4800" i="1" err="1">
                <a:highlight>
                  <a:srgbClr val="FFFFFF"/>
                </a:highlight>
                <a:cs typeface="Times New Roman"/>
              </a:rPr>
              <a:t>nr</a:t>
            </a:r>
            <a:r>
              <a:rPr lang="nb-NO" sz="4800" i="1">
                <a:highlight>
                  <a:srgbClr val="FFFFFF"/>
                </a:highlight>
                <a:cs typeface="Times New Roman"/>
              </a:rPr>
              <a:t> 6). </a:t>
            </a:r>
            <a:r>
              <a:rPr lang="nb-NO" sz="4800">
                <a:highlight>
                  <a:srgbClr val="FFFFFF"/>
                </a:highlight>
                <a:cs typeface="Times New Roman"/>
              </a:rPr>
              <a:t>Universitetet i Oslo. </a:t>
            </a:r>
            <a:r>
              <a:rPr lang="nb-NO" sz="4800">
                <a:highlight>
                  <a:srgbClr val="FFFFFF"/>
                </a:highlight>
                <a:ea typeface="+mn-lt"/>
                <a:cs typeface="+mn-lt"/>
                <a:hlinkClick r:id="rId3"/>
              </a:rPr>
              <a:t>https://www.uv.uio.no/forskning/prosjekter/fagfornyelsen-evaluering/publikasjoner/eva2020---rapport-6.pdf</a:t>
            </a:r>
            <a:endParaRPr lang="nb-NO" sz="4800" u="sng">
              <a:highlight>
                <a:srgbClr val="FFFFFF"/>
              </a:highlight>
              <a:cs typeface="Times New Roman"/>
              <a:hlinkClick r:id="rId4"/>
            </a:endParaRPr>
          </a:p>
          <a:p>
            <a:pPr>
              <a:spcBef>
                <a:spcPts val="600"/>
              </a:spcBef>
            </a:pPr>
            <a:r>
              <a:rPr lang="nb-NO" sz="4800" err="1">
                <a:highlight>
                  <a:srgbClr val="FFFFFF"/>
                </a:highlight>
                <a:ea typeface="Tahoma" panose="020B0604030504040204" pitchFamily="34" charset="0"/>
                <a:cs typeface="Tahoma" panose="020B0604030504040204" pitchFamily="34" charset="0"/>
              </a:rPr>
              <a:t>Haidt</a:t>
            </a:r>
            <a:r>
              <a:rPr lang="nb-NO" sz="4800">
                <a:highlight>
                  <a:srgbClr val="FFFFFF"/>
                </a:highlight>
                <a:ea typeface="Tahoma" panose="020B0604030504040204" pitchFamily="34" charset="0"/>
                <a:cs typeface="Tahoma" panose="020B0604030504040204" pitchFamily="34" charset="0"/>
              </a:rPr>
              <a:t>, J. (2024). The </a:t>
            </a:r>
            <a:r>
              <a:rPr lang="nb-NO" sz="4800" err="1">
                <a:highlight>
                  <a:srgbClr val="FFFFFF"/>
                </a:highlight>
                <a:ea typeface="Tahoma" panose="020B0604030504040204" pitchFamily="34" charset="0"/>
                <a:cs typeface="Tahoma" panose="020B0604030504040204" pitchFamily="34" charset="0"/>
              </a:rPr>
              <a:t>Anxious</a:t>
            </a:r>
            <a:r>
              <a:rPr lang="nb-NO" sz="4800">
                <a:highlight>
                  <a:srgbClr val="FFFFFF"/>
                </a:highlight>
                <a:ea typeface="Tahoma" panose="020B0604030504040204" pitchFamily="34" charset="0"/>
                <a:cs typeface="Tahoma" panose="020B0604030504040204" pitchFamily="34" charset="0"/>
              </a:rPr>
              <a:t> </a:t>
            </a:r>
            <a:r>
              <a:rPr lang="nb-NO" sz="4800" err="1">
                <a:highlight>
                  <a:srgbClr val="FFFFFF"/>
                </a:highlight>
                <a:ea typeface="Tahoma" panose="020B0604030504040204" pitchFamily="34" charset="0"/>
                <a:cs typeface="Tahoma" panose="020B0604030504040204" pitchFamily="34" charset="0"/>
              </a:rPr>
              <a:t>Generation</a:t>
            </a:r>
            <a:r>
              <a:rPr lang="nb-NO" sz="4800">
                <a:highlight>
                  <a:srgbClr val="FFFFFF"/>
                </a:highlight>
                <a:ea typeface="Tahoma" panose="020B0604030504040204" pitchFamily="34" charset="0"/>
                <a:cs typeface="Tahoma" panose="020B0604030504040204" pitchFamily="34" charset="0"/>
              </a:rPr>
              <a:t>. </a:t>
            </a:r>
          </a:p>
          <a:p>
            <a:pPr>
              <a:spcBef>
                <a:spcPts val="600"/>
              </a:spcBef>
            </a:pPr>
            <a:r>
              <a:rPr lang="nb-NO" sz="4800" err="1">
                <a:highlight>
                  <a:srgbClr val="FFFFFF"/>
                </a:highlight>
                <a:ea typeface="Cambria"/>
                <a:cs typeface="Times New Roman"/>
              </a:rPr>
              <a:t>HeaLS</a:t>
            </a:r>
            <a:r>
              <a:rPr lang="nb-NO" sz="4800">
                <a:highlight>
                  <a:srgbClr val="FFFFFF"/>
                </a:highlight>
                <a:ea typeface="Cambria"/>
                <a:cs typeface="Times New Roman"/>
              </a:rPr>
              <a:t>/LIFE (2025). </a:t>
            </a:r>
            <a:r>
              <a:rPr lang="nb-NO" sz="4800" i="1" err="1">
                <a:highlight>
                  <a:srgbClr val="FFFFFF"/>
                </a:highlight>
                <a:ea typeface="Cambria"/>
                <a:cs typeface="Times New Roman"/>
              </a:rPr>
              <a:t>HeaLS</a:t>
            </a:r>
            <a:r>
              <a:rPr lang="nb-NO" sz="4800" i="1">
                <a:highlight>
                  <a:srgbClr val="FFFFFF"/>
                </a:highlight>
                <a:ea typeface="Cambria"/>
                <a:cs typeface="Times New Roman"/>
              </a:rPr>
              <a:t> og LIFE: Folkehelse og livsmestring i skolen: Rapporter</a:t>
            </a:r>
            <a:r>
              <a:rPr lang="nb-NO" sz="4800">
                <a:highlight>
                  <a:srgbClr val="FFFFFF"/>
                </a:highlight>
                <a:ea typeface="Cambria"/>
                <a:cs typeface="Times New Roman"/>
              </a:rPr>
              <a:t>. </a:t>
            </a:r>
            <a:r>
              <a:rPr lang="nb-NO" sz="4800">
                <a:highlight>
                  <a:srgbClr val="FFFFFF"/>
                </a:highlight>
                <a:ea typeface="Cambria"/>
                <a:cs typeface="Times New Roman"/>
                <a:hlinkClick r:id="rId5"/>
              </a:rPr>
              <a:t>https://heals.nifu.no/2025/</a:t>
            </a:r>
            <a:r>
              <a:rPr lang="nb-NO" sz="4800">
                <a:highlight>
                  <a:srgbClr val="FFFFFF"/>
                </a:highlight>
                <a:ea typeface="Cambria"/>
                <a:cs typeface="Times New Roman"/>
              </a:rPr>
              <a:t> </a:t>
            </a:r>
          </a:p>
          <a:p>
            <a:pPr>
              <a:spcBef>
                <a:spcPts val="600"/>
              </a:spcBef>
            </a:pPr>
            <a:r>
              <a:rPr lang="nb-NO" sz="4800">
                <a:highlight>
                  <a:srgbClr val="FFFFFF"/>
                </a:highlight>
                <a:ea typeface="Cambria"/>
                <a:cs typeface="Times New Roman"/>
              </a:rPr>
              <a:t>Isaksen, A. R., </a:t>
            </a:r>
            <a:r>
              <a:rPr lang="nb-NO" sz="4800" err="1">
                <a:highlight>
                  <a:srgbClr val="FFFFFF"/>
                </a:highlight>
                <a:ea typeface="Cambria"/>
                <a:cs typeface="Times New Roman"/>
              </a:rPr>
              <a:t>Mathé</a:t>
            </a:r>
            <a:r>
              <a:rPr lang="nb-NO" sz="4800">
                <a:highlight>
                  <a:srgbClr val="FFFFFF"/>
                </a:highlight>
                <a:ea typeface="Cambria"/>
                <a:cs typeface="Times New Roman"/>
              </a:rPr>
              <a:t>, N. E. H., Brevik, L. M. &amp; Gudmundsdottir, G. B. (2025). Life skills </a:t>
            </a:r>
            <a:r>
              <a:rPr lang="nb-NO" sz="4800" err="1">
                <a:highlight>
                  <a:srgbClr val="FFFFFF"/>
                </a:highlight>
                <a:ea typeface="Cambria"/>
                <a:cs typeface="Times New Roman"/>
              </a:rPr>
              <a:t>education</a:t>
            </a:r>
            <a:r>
              <a:rPr lang="nb-NO" sz="4800">
                <a:highlight>
                  <a:srgbClr val="FFFFFF"/>
                </a:highlight>
                <a:ea typeface="Cambria"/>
                <a:cs typeface="Times New Roman"/>
              </a:rPr>
              <a:t> as a </a:t>
            </a:r>
            <a:r>
              <a:rPr lang="nb-NO" sz="4800" err="1">
                <a:highlight>
                  <a:srgbClr val="FFFFFF"/>
                </a:highlight>
                <a:ea typeface="Cambria"/>
                <a:cs typeface="Times New Roman"/>
              </a:rPr>
              <a:t>balancing</a:t>
            </a:r>
            <a:r>
              <a:rPr lang="nb-NO" sz="4800">
                <a:highlight>
                  <a:srgbClr val="FFFFFF"/>
                </a:highlight>
                <a:ea typeface="Cambria"/>
                <a:cs typeface="Times New Roman"/>
              </a:rPr>
              <a:t> </a:t>
            </a:r>
            <a:r>
              <a:rPr lang="nb-NO" sz="4800" err="1">
                <a:highlight>
                  <a:srgbClr val="FFFFFF"/>
                </a:highlight>
                <a:ea typeface="Cambria"/>
                <a:cs typeface="Times New Roman"/>
              </a:rPr>
              <a:t>act</a:t>
            </a:r>
            <a:r>
              <a:rPr lang="nb-NO" sz="4800">
                <a:highlight>
                  <a:srgbClr val="FFFFFF"/>
                </a:highlight>
                <a:ea typeface="Cambria"/>
                <a:cs typeface="Times New Roman"/>
              </a:rPr>
              <a:t>: Preparing students to handle </a:t>
            </a:r>
            <a:r>
              <a:rPr lang="nb-NO" sz="4800" err="1">
                <a:highlight>
                  <a:srgbClr val="FFFFFF"/>
                </a:highlight>
                <a:ea typeface="Cambria"/>
                <a:cs typeface="Times New Roman"/>
              </a:rPr>
              <a:t>life</a:t>
            </a:r>
            <a:r>
              <a:rPr lang="nb-NO" sz="4800">
                <a:highlight>
                  <a:srgbClr val="FFFFFF"/>
                </a:highlight>
                <a:ea typeface="Cambria"/>
                <a:cs typeface="Times New Roman"/>
              </a:rPr>
              <a:t> </a:t>
            </a:r>
            <a:r>
              <a:rPr lang="nb-NO" sz="4800" err="1">
                <a:highlight>
                  <a:srgbClr val="FFFFFF"/>
                </a:highlight>
                <a:ea typeface="Cambria"/>
                <a:cs typeface="Times New Roman"/>
              </a:rPr>
              <a:t>challenges</a:t>
            </a:r>
            <a:r>
              <a:rPr lang="nb-NO" sz="4800">
                <a:highlight>
                  <a:srgbClr val="FFFFFF"/>
                </a:highlight>
                <a:ea typeface="Cambria"/>
                <a:cs typeface="Times New Roman"/>
              </a:rPr>
              <a:t> in </a:t>
            </a:r>
            <a:r>
              <a:rPr lang="nb-NO" sz="4800" err="1">
                <a:highlight>
                  <a:srgbClr val="FFFFFF"/>
                </a:highlight>
                <a:ea typeface="Cambria"/>
                <a:cs typeface="Times New Roman"/>
              </a:rPr>
              <a:t>upper</a:t>
            </a:r>
            <a:r>
              <a:rPr lang="nb-NO" sz="4800">
                <a:highlight>
                  <a:srgbClr val="FFFFFF"/>
                </a:highlight>
                <a:ea typeface="Cambria"/>
                <a:cs typeface="Times New Roman"/>
              </a:rPr>
              <a:t> </a:t>
            </a:r>
            <a:r>
              <a:rPr lang="nb-NO" sz="4800" err="1">
                <a:highlight>
                  <a:srgbClr val="FFFFFF"/>
                </a:highlight>
                <a:ea typeface="Cambria"/>
                <a:cs typeface="Times New Roman"/>
              </a:rPr>
              <a:t>secondary</a:t>
            </a:r>
            <a:r>
              <a:rPr lang="nb-NO" sz="4800">
                <a:highlight>
                  <a:srgbClr val="FFFFFF"/>
                </a:highlight>
                <a:ea typeface="Cambria"/>
                <a:cs typeface="Times New Roman"/>
              </a:rPr>
              <a:t> English and </a:t>
            </a:r>
            <a:r>
              <a:rPr lang="nb-NO" sz="4800" err="1">
                <a:highlight>
                  <a:srgbClr val="FFFFFF"/>
                </a:highlight>
                <a:ea typeface="Cambria"/>
                <a:cs typeface="Times New Roman"/>
              </a:rPr>
              <a:t>social</a:t>
            </a:r>
            <a:r>
              <a:rPr lang="nb-NO" sz="4800">
                <a:highlight>
                  <a:srgbClr val="FFFFFF"/>
                </a:highlight>
                <a:ea typeface="Cambria"/>
                <a:cs typeface="Times New Roman"/>
              </a:rPr>
              <a:t> science </a:t>
            </a:r>
            <a:r>
              <a:rPr lang="nb-NO" sz="4800" err="1">
                <a:highlight>
                  <a:srgbClr val="FFFFFF"/>
                </a:highlight>
                <a:ea typeface="Cambria"/>
                <a:cs typeface="Times New Roman"/>
              </a:rPr>
              <a:t>classrooms</a:t>
            </a:r>
            <a:r>
              <a:rPr lang="nb-NO" sz="4800">
                <a:highlight>
                  <a:srgbClr val="FFFFFF"/>
                </a:highlight>
                <a:ea typeface="Cambria"/>
                <a:cs typeface="Times New Roman"/>
              </a:rPr>
              <a:t>. </a:t>
            </a:r>
            <a:r>
              <a:rPr lang="nb-NO" sz="4800" err="1">
                <a:highlight>
                  <a:srgbClr val="FFFFFF"/>
                </a:highlight>
                <a:ea typeface="Cambria"/>
                <a:cs typeface="Times New Roman"/>
              </a:rPr>
              <a:t>Teaching</a:t>
            </a:r>
            <a:r>
              <a:rPr lang="nb-NO" sz="4800">
                <a:highlight>
                  <a:srgbClr val="FFFFFF"/>
                </a:highlight>
                <a:ea typeface="Cambria"/>
                <a:cs typeface="Times New Roman"/>
              </a:rPr>
              <a:t> and </a:t>
            </a:r>
            <a:r>
              <a:rPr lang="nb-NO" sz="4800" err="1">
                <a:highlight>
                  <a:srgbClr val="FFFFFF"/>
                </a:highlight>
                <a:ea typeface="Cambria"/>
                <a:cs typeface="Times New Roman"/>
              </a:rPr>
              <a:t>Teacher</a:t>
            </a:r>
            <a:r>
              <a:rPr lang="nb-NO" sz="4800">
                <a:highlight>
                  <a:srgbClr val="FFFFFF"/>
                </a:highlight>
                <a:ea typeface="Cambria"/>
                <a:cs typeface="Times New Roman"/>
              </a:rPr>
              <a:t> Education, 159, 104992, </a:t>
            </a:r>
            <a:r>
              <a:rPr lang="en-GB" sz="4800">
                <a:highlight>
                  <a:srgbClr val="FFFFFF"/>
                </a:highlight>
                <a:hlinkClick r:id="rId6" tooltip="Persistent link using digital object identifier"/>
              </a:rPr>
              <a:t>https://doi.org/10.1016/j.tate.2025.104992</a:t>
            </a:r>
            <a:r>
              <a:rPr lang="en-GB" sz="4800">
                <a:highlight>
                  <a:srgbClr val="FFFFFF"/>
                </a:highlight>
              </a:rPr>
              <a:t> </a:t>
            </a:r>
            <a:endParaRPr lang="nb-NO" sz="4800">
              <a:highlight>
                <a:srgbClr val="FFFFFF"/>
              </a:highlight>
              <a:ea typeface="Cambria"/>
              <a:cs typeface="Times New Roman"/>
            </a:endParaRPr>
          </a:p>
          <a:p>
            <a:pPr>
              <a:spcBef>
                <a:spcPts val="600"/>
              </a:spcBef>
            </a:pPr>
            <a:r>
              <a:rPr lang="nb-NO" sz="4800" err="1">
                <a:ea typeface="Tahoma" panose="020B0604030504040204" pitchFamily="34" charset="0"/>
                <a:cs typeface="Tahoma" panose="020B0604030504040204" pitchFamily="34" charset="0"/>
              </a:rPr>
              <a:t>Klafki</a:t>
            </a:r>
            <a:r>
              <a:rPr lang="nb-NO" sz="4800">
                <a:ea typeface="Tahoma" panose="020B0604030504040204" pitchFamily="34" charset="0"/>
                <a:cs typeface="Tahoma" panose="020B0604030504040204" pitchFamily="34" charset="0"/>
              </a:rPr>
              <a:t>, W. (2001). </a:t>
            </a:r>
            <a:r>
              <a:rPr lang="nb-NO" sz="4800" i="1">
                <a:ea typeface="Tahoma" panose="020B0604030504040204" pitchFamily="34" charset="0"/>
                <a:cs typeface="Tahoma" panose="020B0604030504040204" pitchFamily="34" charset="0"/>
              </a:rPr>
              <a:t>Dannelsesteori og </a:t>
            </a:r>
            <a:r>
              <a:rPr lang="nb-NO" sz="4800" i="1" err="1">
                <a:ea typeface="Tahoma" panose="020B0604030504040204" pitchFamily="34" charset="0"/>
                <a:cs typeface="Tahoma" panose="020B0604030504040204" pitchFamily="34" charset="0"/>
              </a:rPr>
              <a:t>didaktik</a:t>
            </a:r>
            <a:r>
              <a:rPr lang="nb-NO" sz="4800" i="1">
                <a:ea typeface="Tahoma" panose="020B0604030504040204" pitchFamily="34" charset="0"/>
                <a:cs typeface="Tahoma" panose="020B0604030504040204" pitchFamily="34" charset="0"/>
              </a:rPr>
              <a:t> </a:t>
            </a:r>
            <a:r>
              <a:rPr lang="nb-NO" sz="4800">
                <a:ea typeface="Tahoma" panose="020B0604030504040204" pitchFamily="34" charset="0"/>
                <a:cs typeface="Tahoma" panose="020B0604030504040204" pitchFamily="34" charset="0"/>
              </a:rPr>
              <a:t>: nye studier (Vol. 14). Klim.</a:t>
            </a:r>
          </a:p>
          <a:p>
            <a:pPr>
              <a:spcBef>
                <a:spcPts val="600"/>
              </a:spcBef>
            </a:pPr>
            <a:r>
              <a:rPr lang="nb-NO" sz="4800">
                <a:ea typeface="Tahoma" panose="020B0604030504040204" pitchFamily="34" charset="0"/>
                <a:cs typeface="Tahoma" panose="020B0604030504040204" pitchFamily="34" charset="0"/>
              </a:rPr>
              <a:t>Kunnskapsdepartementet (2017). </a:t>
            </a:r>
            <a:r>
              <a:rPr lang="nb-NO" sz="4800" i="1">
                <a:ea typeface="Tahoma" panose="020B0604030504040204" pitchFamily="34" charset="0"/>
                <a:cs typeface="Tahoma" panose="020B0604030504040204" pitchFamily="34" charset="0"/>
              </a:rPr>
              <a:t>Overordnet del – verdier og prinsipper for grunnopplæringen</a:t>
            </a:r>
            <a:r>
              <a:rPr lang="nb-NO" sz="4800">
                <a:ea typeface="Tahoma" panose="020B0604030504040204" pitchFamily="34" charset="0"/>
                <a:cs typeface="Tahoma" panose="020B0604030504040204" pitchFamily="34" charset="0"/>
              </a:rPr>
              <a:t>. Fastsatt som forskrift ved kongelig resolusjon. Læreplanverket for Kunnskapsløftet 2020.</a:t>
            </a:r>
          </a:p>
          <a:p>
            <a:pPr>
              <a:spcBef>
                <a:spcPts val="600"/>
              </a:spcBef>
            </a:pPr>
            <a:r>
              <a:rPr lang="nb-NO" sz="4800">
                <a:ea typeface="Tahoma" panose="020B0604030504040204" pitchFamily="34" charset="0"/>
                <a:cs typeface="Tahoma" panose="020B0604030504040204" pitchFamily="34" charset="0"/>
              </a:rPr>
              <a:t>Kunnskapsdepartementet (2024). </a:t>
            </a:r>
            <a:r>
              <a:rPr lang="nb-NO" sz="4800" i="1">
                <a:ea typeface="Tahoma" panose="020B0604030504040204" pitchFamily="34" charset="0"/>
                <a:cs typeface="Tahoma" panose="020B0604030504040204" pitchFamily="34" charset="0"/>
              </a:rPr>
              <a:t>Læreplan i norsk (NOR01-07)</a:t>
            </a:r>
            <a:r>
              <a:rPr lang="nb-NO" sz="4800">
                <a:ea typeface="Tahoma" panose="020B0604030504040204" pitchFamily="34" charset="0"/>
                <a:cs typeface="Tahoma" panose="020B0604030504040204" pitchFamily="34" charset="0"/>
              </a:rPr>
              <a:t>. Fastsatt som forskrift. Læreplanverket for Kunnskapsløftet 2020.</a:t>
            </a:r>
          </a:p>
          <a:p>
            <a:pPr>
              <a:spcBef>
                <a:spcPts val="600"/>
              </a:spcBef>
            </a:pPr>
            <a:r>
              <a:rPr lang="en-US" sz="4800">
                <a:ea typeface="Tahoma" panose="020B0604030504040204" pitchFamily="34" charset="0"/>
                <a:cs typeface="Tahoma" panose="020B0604030504040204" pitchFamily="34" charset="0"/>
              </a:rPr>
              <a:t>Lazarus, R., &amp; Folkman, S. (1984). </a:t>
            </a:r>
            <a:r>
              <a:rPr lang="en-US" sz="4800" i="1">
                <a:ea typeface="Tahoma" panose="020B0604030504040204" pitchFamily="34" charset="0"/>
                <a:cs typeface="Tahoma" panose="020B0604030504040204" pitchFamily="34" charset="0"/>
              </a:rPr>
              <a:t>Stress, Appraisal, and Coping. </a:t>
            </a:r>
            <a:r>
              <a:rPr lang="en-US" sz="4800">
                <a:ea typeface="Tahoma" panose="020B0604030504040204" pitchFamily="34" charset="0"/>
                <a:cs typeface="Tahoma" panose="020B0604030504040204" pitchFamily="34" charset="0"/>
              </a:rPr>
              <a:t>New York: Springer.</a:t>
            </a:r>
          </a:p>
          <a:p>
            <a:pPr>
              <a:spcBef>
                <a:spcPts val="600"/>
              </a:spcBef>
            </a:pPr>
            <a:r>
              <a:rPr lang="nb-NO" sz="4800">
                <a:ea typeface="Tahoma" panose="020B0604030504040204" pitchFamily="34" charset="0"/>
                <a:cs typeface="Tahoma" panose="020B0604030504040204" pitchFamily="34" charset="0"/>
              </a:rPr>
              <a:t>Madsen, O. J. (2020). </a:t>
            </a:r>
            <a:r>
              <a:rPr lang="nb-NO" sz="4800" i="1">
                <a:ea typeface="Tahoma" panose="020B0604030504040204" pitchFamily="34" charset="0"/>
                <a:cs typeface="Tahoma" panose="020B0604030504040204" pitchFamily="34" charset="0"/>
              </a:rPr>
              <a:t>Livsmestring på timeplanen: Rett medisin for elevene</a:t>
            </a:r>
            <a:r>
              <a:rPr lang="nb-NO" sz="4800">
                <a:ea typeface="Tahoma" panose="020B0604030504040204" pitchFamily="34" charset="0"/>
                <a:cs typeface="Tahoma" panose="020B0604030504040204" pitchFamily="34" charset="0"/>
              </a:rPr>
              <a:t>? Spartacus. </a:t>
            </a:r>
          </a:p>
          <a:p>
            <a:pPr>
              <a:spcBef>
                <a:spcPts val="600"/>
              </a:spcBef>
            </a:pPr>
            <a:r>
              <a:rPr lang="en-US" sz="4800">
                <a:ea typeface="Tahoma" panose="020B0604030504040204" pitchFamily="34" charset="0"/>
                <a:cs typeface="Tahoma" panose="020B0604030504040204" pitchFamily="34" charset="0"/>
              </a:rPr>
              <a:t>Masten, A. S. (2021). Resilience in developmental systems: Principles, pathways, and protective processes in research and practice. In M. Ungar (Ed.), </a:t>
            </a:r>
            <a:r>
              <a:rPr lang="en-US" sz="4800" i="1">
                <a:ea typeface="Tahoma" panose="020B0604030504040204" pitchFamily="34" charset="0"/>
                <a:cs typeface="Tahoma" panose="020B0604030504040204" pitchFamily="34" charset="0"/>
              </a:rPr>
              <a:t>Multisystemic resilience: Adaptation and transformation in contexts of change</a:t>
            </a:r>
            <a:r>
              <a:rPr lang="en-US" sz="4800">
                <a:ea typeface="Tahoma" panose="020B0604030504040204" pitchFamily="34" charset="0"/>
                <a:cs typeface="Tahoma" panose="020B0604030504040204" pitchFamily="34" charset="0"/>
              </a:rPr>
              <a:t> (pp. 113–134). Oxford University Press. </a:t>
            </a:r>
            <a:r>
              <a:rPr lang="en-US" sz="4800">
                <a:ea typeface="Tahoma" panose="020B0604030504040204" pitchFamily="34" charset="0"/>
                <a:cs typeface="Tahoma" panose="020B0604030504040204" pitchFamily="34" charset="0"/>
                <a:hlinkClick r:id="rId7"/>
              </a:rPr>
              <a:t>https://doi.org/10.1093/oso/9780190095888.003.0007</a:t>
            </a:r>
            <a:endParaRPr lang="en-US" sz="4800">
              <a:ea typeface="Tahoma" panose="020B0604030504040204" pitchFamily="34" charset="0"/>
              <a:cs typeface="Tahoma" panose="020B0604030504040204" pitchFamily="34" charset="0"/>
            </a:endParaRPr>
          </a:p>
          <a:p>
            <a:pPr>
              <a:spcBef>
                <a:spcPts val="600"/>
              </a:spcBef>
            </a:pPr>
            <a:r>
              <a:rPr lang="nb-NO" sz="4800">
                <a:ea typeface="Tahoma" panose="020B0604030504040204" pitchFamily="34" charset="0"/>
                <a:cs typeface="Tahoma" panose="020B0604030504040204" pitchFamily="34" charset="0"/>
              </a:rPr>
              <a:t>Regionalt kunnskapssenter for barn og unge (RKBU Nord) (2026). </a:t>
            </a:r>
            <a:r>
              <a:rPr lang="nb-NO" sz="4800" i="1">
                <a:ea typeface="Tahoma" panose="020B0604030504040204" pitchFamily="34" charset="0"/>
                <a:cs typeface="Tahoma" panose="020B0604030504040204" pitchFamily="34" charset="0"/>
              </a:rPr>
              <a:t>Ungsinn.no: Virksomme tiltak for barn og unges psykiske helse </a:t>
            </a:r>
            <a:r>
              <a:rPr lang="nb-NO" sz="4800">
                <a:ea typeface="Tahoma" panose="020B0604030504040204" pitchFamily="34" charset="0"/>
                <a:cs typeface="Tahoma" panose="020B0604030504040204" pitchFamily="34" charset="0"/>
              </a:rPr>
              <a:t>(nettressurs). </a:t>
            </a:r>
            <a:r>
              <a:rPr lang="nb-NO" sz="4800">
                <a:ea typeface="Tahoma" panose="020B0604030504040204" pitchFamily="34" charset="0"/>
                <a:cs typeface="Tahoma" panose="020B0604030504040204" pitchFamily="34" charset="0"/>
                <a:hlinkClick r:id="rId8"/>
              </a:rPr>
              <a:t>https://uit.no/ungsinn</a:t>
            </a:r>
            <a:r>
              <a:rPr lang="nb-NO" sz="4800">
                <a:ea typeface="Tahoma" panose="020B0604030504040204" pitchFamily="34" charset="0"/>
                <a:cs typeface="Tahoma" panose="020B0604030504040204" pitchFamily="34" charset="0"/>
              </a:rPr>
              <a:t>  </a:t>
            </a:r>
          </a:p>
          <a:p>
            <a:pPr>
              <a:spcBef>
                <a:spcPts val="600"/>
              </a:spcBef>
            </a:pPr>
            <a:r>
              <a:rPr lang="nb-NO" sz="4800">
                <a:ea typeface="Tahoma" panose="020B0604030504040204" pitchFamily="34" charset="0"/>
                <a:cs typeface="Tahoma" panose="020B0604030504040204" pitchFamily="34" charset="0"/>
              </a:rPr>
              <a:t>Regionsenter for barn og unges psykiske helse Øst og Sør (RBUP) (2026). </a:t>
            </a:r>
            <a:r>
              <a:rPr lang="nb-NO" sz="4800" i="1">
                <a:ea typeface="Tahoma" panose="020B0604030504040204" pitchFamily="34" charset="0"/>
                <a:cs typeface="Tahoma" panose="020B0604030504040204" pitchFamily="34" charset="0"/>
              </a:rPr>
              <a:t>Tiltakshåndboka: oppsummert forskning om effekt av tiltak for barn og unges psykiske helse</a:t>
            </a:r>
            <a:r>
              <a:rPr lang="nb-NO" sz="4800">
                <a:ea typeface="Tahoma" panose="020B0604030504040204" pitchFamily="34" charset="0"/>
                <a:cs typeface="Tahoma" panose="020B0604030504040204" pitchFamily="34" charset="0"/>
              </a:rPr>
              <a:t> (nettressurs). </a:t>
            </a:r>
            <a:r>
              <a:rPr lang="nb-NO" sz="4800">
                <a:ea typeface="Tahoma" panose="020B0604030504040204" pitchFamily="34" charset="0"/>
                <a:cs typeface="Tahoma" panose="020B0604030504040204" pitchFamily="34" charset="0"/>
                <a:hlinkClick r:id="rId9"/>
              </a:rPr>
              <a:t>https://tiltakshandboka.no/systematiske-oversikter</a:t>
            </a:r>
            <a:r>
              <a:rPr lang="nb-NO" sz="4800">
                <a:ea typeface="Tahoma" panose="020B0604030504040204" pitchFamily="34" charset="0"/>
                <a:cs typeface="Tahoma" panose="020B0604030504040204" pitchFamily="34" charset="0"/>
              </a:rPr>
              <a:t> </a:t>
            </a:r>
          </a:p>
          <a:p>
            <a:pPr>
              <a:spcBef>
                <a:spcPts val="600"/>
              </a:spcBef>
            </a:pPr>
            <a:r>
              <a:rPr lang="nb-NO" sz="4800">
                <a:ea typeface="Tahoma" panose="020B0604030504040204" pitchFamily="34" charset="0"/>
                <a:cs typeface="Tahoma" panose="020B0604030504040204" pitchFamily="34" charset="0"/>
              </a:rPr>
              <a:t>Rosa, H. (2025). </a:t>
            </a:r>
            <a:r>
              <a:rPr lang="nb-NO" sz="4800" i="1">
                <a:ea typeface="Tahoma" panose="020B0604030504040204" pitchFamily="34" charset="0"/>
                <a:cs typeface="Tahoma" panose="020B0604030504040204" pitchFamily="34" charset="0"/>
              </a:rPr>
              <a:t>Det ukontrollerbare</a:t>
            </a:r>
            <a:r>
              <a:rPr lang="nb-NO" sz="4800">
                <a:ea typeface="Tahoma" panose="020B0604030504040204" pitchFamily="34" charset="0"/>
                <a:cs typeface="Tahoma" panose="020B0604030504040204" pitchFamily="34" charset="0"/>
              </a:rPr>
              <a:t>. Verbum</a:t>
            </a:r>
          </a:p>
        </p:txBody>
      </p:sp>
    </p:spTree>
    <p:extLst>
      <p:ext uri="{BB962C8B-B14F-4D97-AF65-F5344CB8AC3E}">
        <p14:creationId xmlns:p14="http://schemas.microsoft.com/office/powerpoint/2010/main" val="3126710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8B54-848F-6498-8CD0-5291C95026F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3806379-967B-F602-0AE4-0444C7B96640}"/>
              </a:ext>
            </a:extLst>
          </p:cNvPr>
          <p:cNvSpPr>
            <a:spLocks noGrp="1"/>
          </p:cNvSpPr>
          <p:nvPr>
            <p:ph type="title"/>
          </p:nvPr>
        </p:nvSpPr>
        <p:spPr/>
        <p:txBody>
          <a:bodyPr/>
          <a:lstStyle/>
          <a:p>
            <a:r>
              <a:rPr lang="nb-NO"/>
              <a:t>Referanser</a:t>
            </a:r>
          </a:p>
        </p:txBody>
      </p:sp>
      <p:sp>
        <p:nvSpPr>
          <p:cNvPr id="3" name="Plassholder for innhold 2">
            <a:extLst>
              <a:ext uri="{FF2B5EF4-FFF2-40B4-BE49-F238E27FC236}">
                <a16:creationId xmlns:a16="http://schemas.microsoft.com/office/drawing/2014/main" id="{99BFCBE9-AECB-4792-7392-1CE12BE6ED16}"/>
              </a:ext>
            </a:extLst>
          </p:cNvPr>
          <p:cNvSpPr>
            <a:spLocks noGrp="1"/>
          </p:cNvSpPr>
          <p:nvPr>
            <p:ph idx="1"/>
          </p:nvPr>
        </p:nvSpPr>
        <p:spPr>
          <a:xfrm>
            <a:off x="838200" y="1593410"/>
            <a:ext cx="10515600" cy="5006566"/>
          </a:xfrm>
        </p:spPr>
        <p:txBody>
          <a:bodyPr>
            <a:normAutofit fontScale="92500" lnSpcReduction="10000"/>
          </a:bodyPr>
          <a:lstStyle/>
          <a:p>
            <a:pPr>
              <a:spcBef>
                <a:spcPts val="600"/>
              </a:spcBef>
            </a:pPr>
            <a:r>
              <a:rPr lang="nb-NO" sz="1700">
                <a:ea typeface="Tahoma" panose="020B0604030504040204" pitchFamily="34" charset="0"/>
                <a:cs typeface="Tahoma" panose="020B0604030504040204" pitchFamily="34" charset="0"/>
              </a:rPr>
              <a:t>Skarpenes, O. (2021). De unges problem: individualisering og kvantifiseringskultur i skolen. </a:t>
            </a:r>
            <a:r>
              <a:rPr lang="nb-NO" sz="1700" i="1">
                <a:ea typeface="Tahoma" panose="020B0604030504040204" pitchFamily="34" charset="0"/>
                <a:cs typeface="Tahoma" panose="020B0604030504040204" pitchFamily="34" charset="0"/>
              </a:rPr>
              <a:t>Nytt norsk tidsskrift</a:t>
            </a:r>
            <a:r>
              <a:rPr lang="nb-NO" sz="1700">
                <a:ea typeface="Tahoma" panose="020B0604030504040204" pitchFamily="34" charset="0"/>
                <a:cs typeface="Tahoma" panose="020B0604030504040204" pitchFamily="34" charset="0"/>
              </a:rPr>
              <a:t>, 38(1-02), s. 139–153. </a:t>
            </a:r>
            <a:r>
              <a:rPr lang="nb-NO" sz="1700">
                <a:ea typeface="Tahoma" panose="020B0604030504040204" pitchFamily="34" charset="0"/>
                <a:cs typeface="Tahoma" panose="020B0604030504040204" pitchFamily="34" charset="0"/>
                <a:hlinkClick r:id="rId3"/>
              </a:rPr>
              <a:t>https://doi.org/10.18261/issn.1504-3053-2021-01-02-12</a:t>
            </a:r>
            <a:endParaRPr lang="nb-NO" sz="1700">
              <a:ea typeface="Tahoma" panose="020B0604030504040204" pitchFamily="34" charset="0"/>
              <a:cs typeface="Tahoma" panose="020B0604030504040204" pitchFamily="34" charset="0"/>
            </a:endParaRPr>
          </a:p>
          <a:p>
            <a:pPr>
              <a:spcBef>
                <a:spcPts val="600"/>
              </a:spcBef>
            </a:pPr>
            <a:r>
              <a:rPr lang="nb-NO" sz="1700">
                <a:highlight>
                  <a:srgbClr val="FFFFFF"/>
                </a:highlight>
                <a:ea typeface="Cambria"/>
                <a:cs typeface="Times New Roman"/>
              </a:rPr>
              <a:t>Siljan, H. H., Magnusson, C. G., &amp; Goldschmidt‑Gjerløw, B. (2024). Livsmestring i norskfaget: Hvordan forstår og tilrettelegger norsklærere for livsmestringsarbeid i klasserommet? </a:t>
            </a:r>
            <a:r>
              <a:rPr lang="nb-NO" sz="1700" i="1">
                <a:highlight>
                  <a:srgbClr val="FFFFFF"/>
                </a:highlight>
                <a:ea typeface="Cambria"/>
                <a:cs typeface="Times New Roman"/>
              </a:rPr>
              <a:t>Nordic Journal of </a:t>
            </a:r>
            <a:r>
              <a:rPr lang="nb-NO" sz="1700" i="1" err="1">
                <a:highlight>
                  <a:srgbClr val="FFFFFF"/>
                </a:highlight>
                <a:ea typeface="Cambria"/>
                <a:cs typeface="Times New Roman"/>
              </a:rPr>
              <a:t>Literacy</a:t>
            </a:r>
            <a:r>
              <a:rPr lang="nb-NO" sz="1700" i="1">
                <a:highlight>
                  <a:srgbClr val="FFFFFF"/>
                </a:highlight>
                <a:ea typeface="Cambria"/>
                <a:cs typeface="Times New Roman"/>
              </a:rPr>
              <a:t> Research, 10</a:t>
            </a:r>
            <a:r>
              <a:rPr lang="nb-NO" sz="1700">
                <a:highlight>
                  <a:srgbClr val="FFFFFF"/>
                </a:highlight>
                <a:ea typeface="Cambria"/>
                <a:cs typeface="Times New Roman"/>
              </a:rPr>
              <a:t>(3), 39–59. </a:t>
            </a:r>
            <a:r>
              <a:rPr lang="nb-NO" sz="1700" u="sng">
                <a:highlight>
                  <a:srgbClr val="FFFFFF"/>
                </a:highlight>
                <a:ea typeface="Cambria"/>
                <a:cs typeface="Times New Roman"/>
                <a:hlinkClick r:id="rId4"/>
              </a:rPr>
              <a:t>https://doi.org/10.23865/njlr.v10.5509</a:t>
            </a:r>
          </a:p>
          <a:p>
            <a:pPr>
              <a:spcBef>
                <a:spcPts val="600"/>
              </a:spcBef>
            </a:pPr>
            <a:r>
              <a:rPr lang="en-US" sz="1700" err="1"/>
              <a:t>Spurkeland</a:t>
            </a:r>
            <a:r>
              <a:rPr lang="en-US" sz="1700"/>
              <a:t>, J. (2021). </a:t>
            </a:r>
            <a:r>
              <a:rPr lang="en-US" sz="1700" i="1" err="1"/>
              <a:t>Relasjonskommpetanse</a:t>
            </a:r>
            <a:r>
              <a:rPr lang="en-US" sz="1700" i="1"/>
              <a:t> og </a:t>
            </a:r>
            <a:r>
              <a:rPr lang="en-US" sz="1700" i="1" err="1"/>
              <a:t>livsmestring</a:t>
            </a:r>
            <a:r>
              <a:rPr lang="en-US" sz="1700" i="1"/>
              <a:t> i </a:t>
            </a:r>
            <a:r>
              <a:rPr lang="en-US" sz="1700" i="1" err="1"/>
              <a:t>skolen</a:t>
            </a:r>
            <a:r>
              <a:rPr lang="en-US" sz="1700"/>
              <a:t>. Fagbokforlaget</a:t>
            </a:r>
          </a:p>
          <a:p>
            <a:pPr>
              <a:spcBef>
                <a:spcPts val="600"/>
              </a:spcBef>
            </a:pPr>
            <a:r>
              <a:rPr lang="en-US" sz="1700"/>
              <a:t>Tanner-Smith, E. E., Durlak, J. A. &amp; Marx, R. A. (2018) Empirically based mean effect size distributions for universal prevention programs targeting school-aged youth: A review of meta-analyses. </a:t>
            </a:r>
            <a:r>
              <a:rPr lang="en-US" sz="1700" i="1"/>
              <a:t>Prevention Science,</a:t>
            </a:r>
            <a:r>
              <a:rPr lang="en-US" sz="1700"/>
              <a:t> 19, 1091–1101. </a:t>
            </a:r>
            <a:r>
              <a:rPr lang="en-US" sz="1700">
                <a:hlinkClick r:id="rId5"/>
              </a:rPr>
              <a:t>https://doi.org/10.1007/s11121-018-0942-1</a:t>
            </a:r>
            <a:endParaRPr lang="en-US" sz="1700"/>
          </a:p>
          <a:p>
            <a:pPr>
              <a:spcBef>
                <a:spcPts val="600"/>
              </a:spcBef>
            </a:pPr>
            <a:r>
              <a:rPr lang="nb-NO" sz="1700">
                <a:ea typeface="Tahoma" panose="020B0604030504040204" pitchFamily="34" charset="0"/>
                <a:cs typeface="Tahoma" panose="020B0604030504040204" pitchFamily="34" charset="0"/>
              </a:rPr>
              <a:t>Taylor, R. D., </a:t>
            </a:r>
            <a:r>
              <a:rPr lang="nb-NO" sz="1700" err="1">
                <a:ea typeface="Tahoma" panose="020B0604030504040204" pitchFamily="34" charset="0"/>
                <a:cs typeface="Tahoma" panose="020B0604030504040204" pitchFamily="34" charset="0"/>
              </a:rPr>
              <a:t>Oberle</a:t>
            </a:r>
            <a:r>
              <a:rPr lang="nb-NO" sz="1700">
                <a:ea typeface="Tahoma" panose="020B0604030504040204" pitchFamily="34" charset="0"/>
                <a:cs typeface="Tahoma" panose="020B0604030504040204" pitchFamily="34" charset="0"/>
              </a:rPr>
              <a:t>, E., </a:t>
            </a:r>
            <a:r>
              <a:rPr lang="nb-NO" sz="1700" err="1">
                <a:ea typeface="Tahoma" panose="020B0604030504040204" pitchFamily="34" charset="0"/>
                <a:cs typeface="Tahoma" panose="020B0604030504040204" pitchFamily="34" charset="0"/>
              </a:rPr>
              <a:t>Durlak</a:t>
            </a:r>
            <a:r>
              <a:rPr lang="nb-NO" sz="1700">
                <a:ea typeface="Tahoma" panose="020B0604030504040204" pitchFamily="34" charset="0"/>
                <a:cs typeface="Tahoma" panose="020B0604030504040204" pitchFamily="34" charset="0"/>
              </a:rPr>
              <a:t>, J. A. &amp; </a:t>
            </a:r>
            <a:r>
              <a:rPr lang="nb-NO" sz="1700" err="1">
                <a:ea typeface="Tahoma" panose="020B0604030504040204" pitchFamily="34" charset="0"/>
                <a:cs typeface="Tahoma" panose="020B0604030504040204" pitchFamily="34" charset="0"/>
              </a:rPr>
              <a:t>Weissberg</a:t>
            </a:r>
            <a:r>
              <a:rPr lang="nb-NO" sz="1700">
                <a:ea typeface="Tahoma" panose="020B0604030504040204" pitchFamily="34" charset="0"/>
                <a:cs typeface="Tahoma" panose="020B0604030504040204" pitchFamily="34" charset="0"/>
              </a:rPr>
              <a:t>, R. P. (2017). </a:t>
            </a:r>
            <a:r>
              <a:rPr lang="en-US" sz="1700"/>
              <a:t>Promoting Positive Youth Development Through School-Based Social and Emotional Learning Interventions: A Meta-Analysis of Follow-Up Effects. </a:t>
            </a:r>
            <a:r>
              <a:rPr lang="en-US" sz="1700" i="1"/>
              <a:t>Child Development,</a:t>
            </a:r>
            <a:r>
              <a:rPr lang="en-US" sz="1700"/>
              <a:t> 88(4), 1156-71. </a:t>
            </a:r>
            <a:r>
              <a:rPr lang="en-US" sz="1700">
                <a:hlinkClick r:id="rId6"/>
              </a:rPr>
              <a:t>https://doi.org/10.1111/cdev.12864</a:t>
            </a:r>
            <a:r>
              <a:rPr lang="en-US" sz="1700"/>
              <a:t> </a:t>
            </a:r>
            <a:endParaRPr lang="nb-NO" sz="1700">
              <a:ea typeface="Tahoma" panose="020B0604030504040204" pitchFamily="34" charset="0"/>
              <a:cs typeface="Tahoma" panose="020B0604030504040204" pitchFamily="34" charset="0"/>
            </a:endParaRPr>
          </a:p>
          <a:p>
            <a:pPr>
              <a:spcBef>
                <a:spcPts val="600"/>
              </a:spcBef>
            </a:pPr>
            <a:r>
              <a:rPr lang="nb-NO" sz="1700" err="1">
                <a:ea typeface="Tahoma" panose="020B0604030504040204" pitchFamily="34" charset="0"/>
                <a:cs typeface="Tahoma" panose="020B0604030504040204" pitchFamily="34" charset="0"/>
              </a:rPr>
              <a:t>Tjomsland,m.fl</a:t>
            </a:r>
            <a:r>
              <a:rPr lang="nb-NO" sz="1700">
                <a:ea typeface="Tahoma" panose="020B0604030504040204" pitchFamily="34" charset="0"/>
                <a:cs typeface="Tahoma" panose="020B0604030504040204" pitchFamily="34" charset="0"/>
              </a:rPr>
              <a:t>., 2021) </a:t>
            </a:r>
            <a:r>
              <a:rPr lang="nb-NO" sz="1700" i="1">
                <a:ea typeface="Tahoma" panose="020B0604030504040204" pitchFamily="34" charset="0"/>
                <a:cs typeface="Tahoma" panose="020B0604030504040204" pitchFamily="34" charset="0"/>
              </a:rPr>
              <a:t>Folkehelse og livsmestring i skolen – i fag, på tvers av fag og som helhetlig tilnærming</a:t>
            </a:r>
            <a:r>
              <a:rPr lang="nb-NO" sz="1700">
                <a:ea typeface="Tahoma" panose="020B0604030504040204" pitchFamily="34" charset="0"/>
                <a:cs typeface="Tahoma" panose="020B0604030504040204" pitchFamily="34" charset="0"/>
              </a:rPr>
              <a:t>. Fagbokforlaget</a:t>
            </a:r>
            <a:r>
              <a:rPr lang="en-GB" sz="1700">
                <a:ea typeface="Tahoma" panose="020B0604030504040204" pitchFamily="34" charset="0"/>
                <a:cs typeface="Tahoma" panose="020B0604030504040204" pitchFamily="34" charset="0"/>
              </a:rPr>
              <a:t> </a:t>
            </a:r>
          </a:p>
          <a:p>
            <a:pPr>
              <a:spcBef>
                <a:spcPts val="600"/>
              </a:spcBef>
            </a:pPr>
            <a:r>
              <a:rPr lang="en-GB" sz="1700">
                <a:ea typeface="Tahoma" panose="020B0604030504040204" pitchFamily="34" charset="0"/>
                <a:cs typeface="Tahoma" panose="020B0604030504040204" pitchFamily="34" charset="0"/>
              </a:rPr>
              <a:t>Trilling, B. &amp; Fadel, C. (2021). </a:t>
            </a:r>
            <a:r>
              <a:rPr lang="en-GB" sz="1700" i="1">
                <a:ea typeface="Tahoma" panose="020B0604030504040204" pitchFamily="34" charset="0"/>
                <a:cs typeface="Tahoma" panose="020B0604030504040204" pitchFamily="34" charset="0"/>
              </a:rPr>
              <a:t>21</a:t>
            </a:r>
            <a:r>
              <a:rPr lang="en-GB" sz="1700" i="1" baseline="30000">
                <a:ea typeface="Tahoma" panose="020B0604030504040204" pitchFamily="34" charset="0"/>
                <a:cs typeface="Tahoma" panose="020B0604030504040204" pitchFamily="34" charset="0"/>
              </a:rPr>
              <a:t>st</a:t>
            </a:r>
            <a:r>
              <a:rPr lang="en-GB" sz="1700" i="1">
                <a:ea typeface="Tahoma" panose="020B0604030504040204" pitchFamily="34" charset="0"/>
                <a:cs typeface="Tahoma" panose="020B0604030504040204" pitchFamily="34" charset="0"/>
              </a:rPr>
              <a:t> Century Skills. Learning for Life in Our Times</a:t>
            </a:r>
            <a:r>
              <a:rPr lang="en-GB" sz="1700">
                <a:ea typeface="Tahoma" panose="020B0604030504040204" pitchFamily="34" charset="0"/>
                <a:cs typeface="Tahoma" panose="020B0604030504040204" pitchFamily="34" charset="0"/>
              </a:rPr>
              <a:t>. </a:t>
            </a:r>
            <a:r>
              <a:rPr lang="en-GB" sz="1700" err="1">
                <a:ea typeface="Tahoma" panose="020B0604030504040204" pitchFamily="34" charset="0"/>
                <a:cs typeface="Tahoma" panose="020B0604030504040204" pitchFamily="34" charset="0"/>
              </a:rPr>
              <a:t>Johm</a:t>
            </a:r>
            <a:r>
              <a:rPr lang="en-GB" sz="1700">
                <a:ea typeface="Tahoma" panose="020B0604030504040204" pitchFamily="34" charset="0"/>
                <a:cs typeface="Tahoma" panose="020B0604030504040204" pitchFamily="34" charset="0"/>
              </a:rPr>
              <a:t> Wiley &amp; sons Inc.</a:t>
            </a:r>
          </a:p>
          <a:p>
            <a:r>
              <a:rPr lang="en-GB" sz="1700"/>
              <a:t>Weare, K. &amp; </a:t>
            </a:r>
            <a:r>
              <a:rPr lang="en-GB" sz="1700" err="1"/>
              <a:t>Nind</a:t>
            </a:r>
            <a:r>
              <a:rPr lang="en-GB" sz="1700"/>
              <a:t>, M. (2011). </a:t>
            </a:r>
            <a:r>
              <a:rPr lang="en-US" sz="1700"/>
              <a:t>Mental health promotion and problem prevention in schools: what does the evidence say? </a:t>
            </a:r>
            <a:r>
              <a:rPr lang="en-US" sz="1700" i="1"/>
              <a:t>Health Promotion International</a:t>
            </a:r>
            <a:r>
              <a:rPr lang="en-US" sz="1700"/>
              <a:t>, 26 (1), i29-i69. </a:t>
            </a:r>
            <a:r>
              <a:rPr lang="en-GB" sz="1700">
                <a:hlinkClick r:id="rId7"/>
              </a:rPr>
              <a:t>http://doi.org/10.1093/heapro/dar075</a:t>
            </a:r>
            <a:r>
              <a:rPr lang="en-GB" sz="1700"/>
              <a:t> </a:t>
            </a:r>
            <a:r>
              <a:rPr lang="en-US" sz="1700"/>
              <a:t> </a:t>
            </a:r>
            <a:endParaRPr lang="en-GB" sz="1700"/>
          </a:p>
          <a:p>
            <a:r>
              <a:rPr lang="en-GB" sz="1700"/>
              <a:t>Werner-Seidler, A., Spanos, S., </a:t>
            </a:r>
            <a:r>
              <a:rPr lang="en-GB" sz="1700" err="1"/>
              <a:t>Calear</a:t>
            </a:r>
            <a:r>
              <a:rPr lang="en-GB" sz="1700"/>
              <a:t>, A. L., Perry, Y., Torok, M., O'Dea, B., Christensen, H. &amp; Newby, J. M. (2021). </a:t>
            </a:r>
            <a:r>
              <a:rPr lang="en-US" sz="1700"/>
              <a:t>School-based depression and anxiety prevention programs: An updated systematic review and meta-analysis. </a:t>
            </a:r>
            <a:r>
              <a:rPr lang="en-US" sz="1700" i="1"/>
              <a:t>Clinical Psychology Review, </a:t>
            </a:r>
            <a:r>
              <a:rPr lang="en-US" sz="1700"/>
              <a:t>89, 102079. </a:t>
            </a:r>
            <a:r>
              <a:rPr lang="en-GB" sz="1700">
                <a:hlinkClick r:id="rId8" tooltip="Persistent link using digital object identifier"/>
              </a:rPr>
              <a:t>https://doi.org/10.1016/j.cpr.2021.102079</a:t>
            </a:r>
            <a:r>
              <a:rPr lang="en-GB" sz="1700"/>
              <a:t> </a:t>
            </a:r>
            <a:endParaRPr lang="en-GB" sz="1700">
              <a:ea typeface="Tahoma" panose="020B0604030504040204" pitchFamily="34" charset="0"/>
              <a:cs typeface="Tahoma" panose="020B0604030504040204" pitchFamily="34" charset="0"/>
            </a:endParaRPr>
          </a:p>
          <a:p>
            <a:pPr>
              <a:spcBef>
                <a:spcPts val="600"/>
              </a:spcBef>
            </a:pPr>
            <a:r>
              <a:rPr lang="en-GB" sz="1700">
                <a:ea typeface="Tahoma" panose="020B0604030504040204" pitchFamily="34" charset="0"/>
                <a:cs typeface="Tahoma" panose="020B0604030504040204" pitchFamily="34" charset="0"/>
              </a:rPr>
              <a:t>Ødegård, G. &amp; Pedersen, W. (2021). </a:t>
            </a:r>
            <a:r>
              <a:rPr lang="en-GB" sz="1700" i="1" err="1">
                <a:ea typeface="Tahoma" panose="020B0604030504040204" pitchFamily="34" charset="0"/>
                <a:cs typeface="Tahoma" panose="020B0604030504040204" pitchFamily="34" charset="0"/>
              </a:rPr>
              <a:t>Ungdommen</a:t>
            </a:r>
            <a:r>
              <a:rPr lang="en-GB" sz="1700">
                <a:ea typeface="Tahoma" panose="020B0604030504040204" pitchFamily="34" charset="0"/>
                <a:cs typeface="Tahoma" panose="020B0604030504040204" pitchFamily="34" charset="0"/>
              </a:rPr>
              <a:t>. Cappelen Damm </a:t>
            </a:r>
            <a:r>
              <a:rPr lang="en-GB" sz="1700" err="1">
                <a:ea typeface="Tahoma" panose="020B0604030504040204" pitchFamily="34" charset="0"/>
                <a:cs typeface="Tahoma" panose="020B0604030504040204" pitchFamily="34" charset="0"/>
              </a:rPr>
              <a:t>Akademisk</a:t>
            </a:r>
            <a:endParaRPr lang="en-GB" sz="1700">
              <a:ea typeface="Tahoma" panose="020B0604030504040204" pitchFamily="34" charset="0"/>
              <a:cs typeface="Tahoma" panose="020B0604030504040204" pitchFamily="34" charset="0"/>
            </a:endParaRPr>
          </a:p>
          <a:p>
            <a:pPr marL="0" indent="0">
              <a:spcBef>
                <a:spcPts val="600"/>
              </a:spcBef>
              <a:buNone/>
            </a:pPr>
            <a:endParaRPr lang="nb-NO" sz="4900">
              <a:solidFill>
                <a:srgbClr val="FF0000"/>
              </a:solidFill>
              <a:latin typeface="Aptos" panose="020B0004020202020204" pitchFamily="34" charset="0"/>
              <a:ea typeface="Tahoma" panose="020B0604030504040204" pitchFamily="34" charset="0"/>
              <a:cs typeface="Tahoma" panose="020B0604030504040204" pitchFamily="34" charset="0"/>
            </a:endParaRPr>
          </a:p>
          <a:p>
            <a:endParaRPr lang="nb-NO"/>
          </a:p>
        </p:txBody>
      </p:sp>
    </p:spTree>
    <p:extLst>
      <p:ext uri="{BB962C8B-B14F-4D97-AF65-F5344CB8AC3E}">
        <p14:creationId xmlns:p14="http://schemas.microsoft.com/office/powerpoint/2010/main" val="2184369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285333-F07D-0C3E-23D4-158C5995E4CA}"/>
              </a:ext>
            </a:extLst>
          </p:cNvPr>
          <p:cNvSpPr>
            <a:spLocks noGrp="1"/>
          </p:cNvSpPr>
          <p:nvPr>
            <p:ph type="title"/>
          </p:nvPr>
        </p:nvSpPr>
        <p:spPr/>
        <p:txBody>
          <a:bodyPr>
            <a:noAutofit/>
          </a:bodyPr>
          <a:lstStyle/>
          <a:p>
            <a:r>
              <a:rPr lang="nb-NO" sz="3600"/>
              <a:t>Ansatte ved din skole får tilbud om følgende kompetansehevende tiltak innen </a:t>
            </a:r>
            <a:r>
              <a:rPr lang="nb-NO" sz="3600" err="1"/>
              <a:t>FoL</a:t>
            </a:r>
            <a:endParaRPr lang="nb-NO" sz="3600"/>
          </a:p>
        </p:txBody>
      </p:sp>
      <p:pic>
        <p:nvPicPr>
          <p:cNvPr id="10" name="Plassholder for innhold 9">
            <a:extLst>
              <a:ext uri="{FF2B5EF4-FFF2-40B4-BE49-F238E27FC236}">
                <a16:creationId xmlns:a16="http://schemas.microsoft.com/office/drawing/2014/main" id="{55E4B8DD-016C-392A-D4AB-D3A0323368BF}"/>
              </a:ext>
            </a:extLst>
          </p:cNvPr>
          <p:cNvPicPr>
            <a:picLocks noGrp="1" noChangeAspect="1"/>
          </p:cNvPicPr>
          <p:nvPr>
            <p:ph idx="1"/>
          </p:nvPr>
        </p:nvPicPr>
        <p:blipFill>
          <a:blip r:embed="rId3"/>
          <a:stretch>
            <a:fillRect/>
          </a:stretch>
        </p:blipFill>
        <p:spPr>
          <a:xfrm>
            <a:off x="3868440" y="1983359"/>
            <a:ext cx="7704000" cy="4309693"/>
          </a:xfrm>
          <a:prstGeom prst="rect">
            <a:avLst/>
          </a:prstGeom>
        </p:spPr>
      </p:pic>
      <p:sp>
        <p:nvSpPr>
          <p:cNvPr id="12" name="Plassholder for innhold 2">
            <a:extLst>
              <a:ext uri="{FF2B5EF4-FFF2-40B4-BE49-F238E27FC236}">
                <a16:creationId xmlns:a16="http://schemas.microsoft.com/office/drawing/2014/main" id="{DD25F73F-C817-DE3A-2109-C8B62C915905}"/>
              </a:ext>
            </a:extLst>
          </p:cNvPr>
          <p:cNvSpPr txBox="1">
            <a:spLocks/>
          </p:cNvSpPr>
          <p:nvPr/>
        </p:nvSpPr>
        <p:spPr>
          <a:xfrm>
            <a:off x="283320" y="1948856"/>
            <a:ext cx="3510480" cy="454401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a:p>
            <a:endParaRPr lang="nb-NO" sz="2400"/>
          </a:p>
          <a:p>
            <a:r>
              <a:rPr lang="nb-NO" sz="3400"/>
              <a:t>Samarbeid med UH og bruk av nasjonale tiltak som f.eks. Udir.no mest vanlig</a:t>
            </a:r>
          </a:p>
          <a:p>
            <a:r>
              <a:rPr lang="nb-NO" sz="3400"/>
              <a:t>Variasjon i hvorvidt lærere får tilbud om kompetansehevende tiltak</a:t>
            </a:r>
          </a:p>
          <a:p>
            <a:r>
              <a:rPr lang="nb-NO" sz="3400"/>
              <a:t>Svært få benytter private tilbydere eller konsulenter</a:t>
            </a:r>
          </a:p>
          <a:p>
            <a:endParaRPr lang="nb-NO" sz="3400"/>
          </a:p>
          <a:p>
            <a:pPr marL="0" indent="0">
              <a:buNone/>
            </a:pPr>
            <a:endParaRPr lang="nb-NO" sz="3400"/>
          </a:p>
          <a:p>
            <a:endParaRPr lang="nb-NO" sz="3400"/>
          </a:p>
          <a:p>
            <a:r>
              <a:rPr lang="nb-NO" sz="2900"/>
              <a:t>Utvalgsstørrelse: 300</a:t>
            </a:r>
          </a:p>
        </p:txBody>
      </p:sp>
    </p:spTree>
    <p:extLst>
      <p:ext uri="{BB962C8B-B14F-4D97-AF65-F5344CB8AC3E}">
        <p14:creationId xmlns:p14="http://schemas.microsoft.com/office/powerpoint/2010/main" val="291649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380" y="2276872"/>
            <a:ext cx="4114799" cy="2448272"/>
          </a:xfrm>
        </p:spPr>
        <p:txBody>
          <a:bodyPr>
            <a:normAutofit fontScale="90000"/>
          </a:bodyPr>
          <a:lstStyle/>
          <a:p>
            <a:r>
              <a:rPr lang="nb-NO"/>
              <a:t>Fikk de det verre, eller </a:t>
            </a:r>
            <a:br>
              <a:rPr lang="nb-NO"/>
            </a:br>
            <a:r>
              <a:rPr lang="nb-NO"/>
              <a:t>«bare» uttrykker de det slik?</a:t>
            </a:r>
          </a:p>
        </p:txBody>
      </p:sp>
      <p:pic>
        <p:nvPicPr>
          <p:cNvPr id="4" name="Content Placeholder 3"/>
          <p:cNvPicPr>
            <a:picLocks noGrp="1" noChangeAspect="1"/>
          </p:cNvPicPr>
          <p:nvPr>
            <p:ph idx="1"/>
          </p:nvPr>
        </p:nvPicPr>
        <p:blipFill>
          <a:blip r:embed="rId3"/>
          <a:stretch>
            <a:fillRect/>
          </a:stretch>
        </p:blipFill>
        <p:spPr>
          <a:xfrm>
            <a:off x="6096000" y="127664"/>
            <a:ext cx="5011757" cy="6264696"/>
          </a:xfrm>
          <a:prstGeom prst="rect">
            <a:avLst/>
          </a:prstGeom>
        </p:spPr>
      </p:pic>
      <p:sp>
        <p:nvSpPr>
          <p:cNvPr id="5" name="TextBox 4"/>
          <p:cNvSpPr txBox="1"/>
          <p:nvPr/>
        </p:nvSpPr>
        <p:spPr>
          <a:xfrm>
            <a:off x="8832305" y="6453337"/>
            <a:ext cx="1621341" cy="276999"/>
          </a:xfrm>
          <a:prstGeom prst="rect">
            <a:avLst/>
          </a:prstGeom>
          <a:noFill/>
        </p:spPr>
        <p:txBody>
          <a:bodyPr wrap="none" rtlCol="0">
            <a:spAutoFit/>
          </a:bodyPr>
          <a:lstStyle/>
          <a:p>
            <a:r>
              <a:rPr lang="nb-NO" sz="1200"/>
              <a:t>Stillcracking.com, 2019</a:t>
            </a:r>
          </a:p>
        </p:txBody>
      </p:sp>
    </p:spTree>
    <p:extLst>
      <p:ext uri="{BB962C8B-B14F-4D97-AF65-F5344CB8AC3E}">
        <p14:creationId xmlns:p14="http://schemas.microsoft.com/office/powerpoint/2010/main" val="26436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a:xfrm>
            <a:off x="838200" y="1825625"/>
            <a:ext cx="5479473" cy="4351338"/>
          </a:xfrm>
        </p:spPr>
        <p:txBody>
          <a:bodyPr/>
          <a:lstStyle/>
          <a:p>
            <a:r>
              <a:rPr lang="nb-NO"/>
              <a:t>Har vi økt aksept for å snakke om psykiske problemer/lidelser?</a:t>
            </a:r>
          </a:p>
          <a:p>
            <a:endParaRPr lang="nb-NO"/>
          </a:p>
          <a:p>
            <a:r>
              <a:rPr lang="nb-NO"/>
              <a:t>Men samtidig ikke tilsvarende utvikling </a:t>
            </a:r>
            <a:r>
              <a:rPr lang="nb-NO" err="1"/>
              <a:t>mht</a:t>
            </a:r>
            <a:r>
              <a:rPr lang="nb-NO"/>
              <a:t> å snakke om normale følelser og utfordringer?</a:t>
            </a:r>
          </a:p>
          <a:p>
            <a:endParaRPr lang="nb-NO"/>
          </a:p>
        </p:txBody>
      </p:sp>
      <p:pic>
        <p:nvPicPr>
          <p:cNvPr id="4" name="Picture 4" descr="Gratis arkivbilde med angst, anonym, ansiktsløs Arkivbilde">
            <a:extLst>
              <a:ext uri="{FF2B5EF4-FFF2-40B4-BE49-F238E27FC236}">
                <a16:creationId xmlns:a16="http://schemas.microsoft.com/office/drawing/2014/main" id="{307E25B8-8CD7-C787-203B-CF609BC57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08" b="2"/>
          <a:stretch/>
        </p:blipFill>
        <p:spPr bwMode="auto">
          <a:xfrm>
            <a:off x="6344902" y="0"/>
            <a:ext cx="5847098" cy="6858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2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186F8E3-E85B-7591-6BDB-1664581A7A14}"/>
              </a:ext>
            </a:extLst>
          </p:cNvPr>
          <p:cNvPicPr>
            <a:picLocks noChangeAspect="1"/>
          </p:cNvPicPr>
          <p:nvPr/>
        </p:nvPicPr>
        <p:blipFill>
          <a:blip r:embed="rId3"/>
          <a:stretch>
            <a:fillRect/>
          </a:stretch>
        </p:blipFill>
        <p:spPr>
          <a:xfrm>
            <a:off x="605837" y="299509"/>
            <a:ext cx="4459115" cy="6415993"/>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E18AAD9D-0E4B-9849-A3ED-F3FF9091436B}"/>
              </a:ext>
            </a:extLst>
          </p:cNvPr>
          <p:cNvSpPr txBox="1">
            <a:spLocks/>
          </p:cNvSpPr>
          <p:nvPr/>
        </p:nvSpPr>
        <p:spPr>
          <a:xfrm>
            <a:off x="6412091" y="501651"/>
            <a:ext cx="4395340" cy="17162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00"/>
              <a:t>NOU (2015:8): Fremtidens skole (“Ludvigsenutvalget”)</a:t>
            </a:r>
            <a:endParaRPr lang="en-US" sz="3500"/>
          </a:p>
        </p:txBody>
      </p:sp>
      <p:sp>
        <p:nvSpPr>
          <p:cNvPr id="6" name="Plassholder for tekst 3">
            <a:extLst>
              <a:ext uri="{FF2B5EF4-FFF2-40B4-BE49-F238E27FC236}">
                <a16:creationId xmlns:a16="http://schemas.microsoft.com/office/drawing/2014/main" id="{82ED7110-3799-6A50-7543-6F69643E3A72}"/>
              </a:ext>
            </a:extLst>
          </p:cNvPr>
          <p:cNvSpPr>
            <a:spLocks noGrp="1"/>
          </p:cNvSpPr>
          <p:nvPr>
            <p:ph idx="1"/>
          </p:nvPr>
        </p:nvSpPr>
        <p:spPr>
          <a:xfrm>
            <a:off x="6412091" y="2494625"/>
            <a:ext cx="4569588" cy="3682337"/>
          </a:xfrm>
        </p:spPr>
        <p:txBody>
          <a:bodyPr anchor="t">
            <a:normAutofit/>
          </a:bodyPr>
          <a:lstStyle/>
          <a:p>
            <a:pPr marL="0" indent="0">
              <a:buNone/>
            </a:pPr>
            <a:r>
              <a:rPr lang="nb-NO" sz="1300" i="1">
                <a:solidFill>
                  <a:schemeClr val="tx1">
                    <a:alpha val="80000"/>
                  </a:schemeClr>
                </a:solidFill>
                <a:effectLst/>
              </a:rPr>
              <a:t>I lys av en økt individualisering av samfunnet og den store tilgangen på informasjon vurderer utvalget </a:t>
            </a:r>
            <a:r>
              <a:rPr lang="nb-NO" sz="1300" b="1" i="1">
                <a:solidFill>
                  <a:schemeClr val="tx1">
                    <a:alpha val="80000"/>
                  </a:schemeClr>
                </a:solidFill>
                <a:effectLst/>
              </a:rPr>
              <a:t>kompetanser knyttet til å gjøre ansvarlige valg i eget liv som viktige</a:t>
            </a:r>
            <a:r>
              <a:rPr lang="nb-NO" sz="1300" i="1">
                <a:solidFill>
                  <a:schemeClr val="tx1">
                    <a:alpha val="80000"/>
                  </a:schemeClr>
                </a:solidFill>
                <a:effectLst/>
              </a:rPr>
              <a:t>. Kunnskap om ens egen kropp og helse, inkludert psykisk helse, livsstil, personlig økonomi og forbruk, er områder der det er nødvendig med en styrking i skolen. Utvalget anbefaler at det legges vekt på et folkehelse- og livsmestringsperspektiv i fag der det er relevant og hensiktsmessig. Skolen skal bidra til at elever utvikler bevegelseskompetanse. Det har betydning for elevenes personlighetsutvikling, allmenndannelse og varige bevegelseslyst. At eleven lærer å øve seg på å bruke  kroppen og på å kjenne det som skjer i kroppen, har betydning for selvregulert læring, refleksjon og metakognisjon. Økende helseutfordringer som overvekt og psykiske lidelser viser viktigheten av at barn og unge lærer å ta vare på egen helse og har kunnskap om mat. I tillegg gir </a:t>
            </a:r>
            <a:r>
              <a:rPr lang="nb-NO" sz="1300" b="1" i="1">
                <a:solidFill>
                  <a:schemeClr val="tx1">
                    <a:alpha val="80000"/>
                  </a:schemeClr>
                </a:solidFill>
                <a:effectLst/>
              </a:rPr>
              <a:t>individualisering som trekk ved samfunnsutviklingen </a:t>
            </a:r>
            <a:r>
              <a:rPr lang="nb-NO" sz="1300" i="1">
                <a:solidFill>
                  <a:schemeClr val="tx1">
                    <a:alpha val="80000"/>
                  </a:schemeClr>
                </a:solidFill>
                <a:effectLst/>
              </a:rPr>
              <a:t>relevans for elevenes motivasjon og mestringsopplevelse knyttet til å </a:t>
            </a:r>
            <a:r>
              <a:rPr lang="nb-NO" sz="1300" b="1" i="1">
                <a:solidFill>
                  <a:schemeClr val="tx1">
                    <a:alpha val="80000"/>
                  </a:schemeClr>
                </a:solidFill>
                <a:effectLst/>
              </a:rPr>
              <a:t>ta ansvar for eget liv </a:t>
            </a:r>
            <a:r>
              <a:rPr lang="nb-NO" sz="1300">
                <a:solidFill>
                  <a:schemeClr val="tx1">
                    <a:alpha val="80000"/>
                  </a:schemeClr>
                </a:solidFill>
                <a:effectLst/>
              </a:rPr>
              <a:t>(s.</a:t>
            </a:r>
            <a:r>
              <a:rPr lang="nb-NO" sz="1300">
                <a:solidFill>
                  <a:schemeClr val="tx1">
                    <a:alpha val="80000"/>
                  </a:schemeClr>
                </a:solidFill>
              </a:rPr>
              <a:t> 50-52</a:t>
            </a:r>
            <a:r>
              <a:rPr lang="nb-NO" sz="1300">
                <a:solidFill>
                  <a:schemeClr val="tx1">
                    <a:alpha val="80000"/>
                  </a:schemeClr>
                </a:solidFill>
                <a:effectLst/>
              </a:rPr>
              <a:t>).</a:t>
            </a:r>
          </a:p>
          <a:p>
            <a:endParaRPr lang="nb-NO" sz="1300">
              <a:solidFill>
                <a:schemeClr val="tx1">
                  <a:alpha val="80000"/>
                </a:schemeClr>
              </a:solidFill>
            </a:endParaRPr>
          </a:p>
        </p:txBody>
      </p:sp>
    </p:spTree>
    <p:extLst>
      <p:ext uri="{BB962C8B-B14F-4D97-AF65-F5344CB8AC3E}">
        <p14:creationId xmlns:p14="http://schemas.microsoft.com/office/powerpoint/2010/main" val="281158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34E3D-64C0-9648-C92E-15CE255FCFB9}"/>
              </a:ext>
            </a:extLst>
          </p:cNvPr>
          <p:cNvSpPr>
            <a:spLocks noGrp="1"/>
          </p:cNvSpPr>
          <p:nvPr>
            <p:ph type="title"/>
          </p:nvPr>
        </p:nvSpPr>
        <p:spPr>
          <a:xfrm>
            <a:off x="838198" y="365125"/>
            <a:ext cx="10515601" cy="1325563"/>
          </a:xfrm>
        </p:spPr>
        <p:txBody>
          <a:bodyPr anchor="b">
            <a:normAutofit/>
          </a:bodyPr>
          <a:lstStyle/>
          <a:p>
            <a:r>
              <a:rPr lang="nb-NO" sz="3600"/>
              <a:t>Folkehelse og livsmestring i Læreplanen</a:t>
            </a:r>
          </a:p>
        </p:txBody>
      </p:sp>
      <p:sp>
        <p:nvSpPr>
          <p:cNvPr id="4" name="Plassholder for tekst 3">
            <a:extLst>
              <a:ext uri="{FF2B5EF4-FFF2-40B4-BE49-F238E27FC236}">
                <a16:creationId xmlns:a16="http://schemas.microsoft.com/office/drawing/2014/main" id="{FEF79C74-3A7A-B1DF-C213-3D918A0EFD84}"/>
              </a:ext>
            </a:extLst>
          </p:cNvPr>
          <p:cNvSpPr>
            <a:spLocks noGrp="1"/>
          </p:cNvSpPr>
          <p:nvPr>
            <p:ph idx="1"/>
          </p:nvPr>
        </p:nvSpPr>
        <p:spPr/>
        <p:txBody>
          <a:bodyPr>
            <a:normAutofit/>
          </a:bodyPr>
          <a:lstStyle/>
          <a:p>
            <a:r>
              <a:rPr lang="en-US" sz="2400" err="1"/>
              <a:t>Overordnet</a:t>
            </a:r>
            <a:r>
              <a:rPr lang="en-US" sz="2400"/>
              <a:t> del</a:t>
            </a:r>
          </a:p>
          <a:p>
            <a:endParaRPr lang="en-US" sz="1100"/>
          </a:p>
          <a:p>
            <a:pPr lvl="1"/>
            <a:r>
              <a:rPr lang="nb-NO" sz="1800" i="1">
                <a:ea typeface="Tahoma" panose="020B0604030504040204" pitchFamily="34" charset="0"/>
                <a:cs typeface="Tahoma" panose="020B0604030504040204" pitchFamily="34" charset="0"/>
              </a:rPr>
              <a:t>Folkehelse og livsmestring som tverrfaglig tema i skolen </a:t>
            </a:r>
            <a:r>
              <a:rPr lang="nb-NO" sz="1800" b="0" i="1">
                <a:effectLst/>
                <a:ea typeface="Tahoma" panose="020B0604030504040204" pitchFamily="34" charset="0"/>
                <a:cs typeface="Tahoma" panose="020B0604030504040204" pitchFamily="34" charset="0"/>
              </a:rPr>
              <a:t>skal gi elevene </a:t>
            </a:r>
            <a:r>
              <a:rPr lang="nb-NO" sz="1800" b="1" i="1">
                <a:effectLst/>
                <a:ea typeface="Tahoma" panose="020B0604030504040204" pitchFamily="34" charset="0"/>
                <a:cs typeface="Tahoma" panose="020B0604030504040204" pitchFamily="34" charset="0"/>
              </a:rPr>
              <a:t>kompetanse</a:t>
            </a:r>
            <a:r>
              <a:rPr lang="nb-NO" sz="1800" b="0" i="1">
                <a:effectLst/>
                <a:ea typeface="Tahoma" panose="020B0604030504040204" pitchFamily="34" charset="0"/>
                <a:cs typeface="Tahoma" panose="020B0604030504040204" pitchFamily="34" charset="0"/>
              </a:rPr>
              <a:t> som fremmer </a:t>
            </a:r>
            <a:r>
              <a:rPr lang="nb-NO" sz="1800" b="1" i="1">
                <a:effectLst/>
                <a:ea typeface="Tahoma" panose="020B0604030504040204" pitchFamily="34" charset="0"/>
                <a:cs typeface="Tahoma" panose="020B0604030504040204" pitchFamily="34" charset="0"/>
              </a:rPr>
              <a:t>god psykisk og fysisk helse</a:t>
            </a:r>
            <a:r>
              <a:rPr lang="nb-NO" sz="1800" b="0" i="1">
                <a:effectLst/>
                <a:ea typeface="Tahoma" panose="020B0604030504040204" pitchFamily="34" charset="0"/>
                <a:cs typeface="Tahoma" panose="020B0604030504040204" pitchFamily="34" charset="0"/>
              </a:rPr>
              <a:t>, og som gir muligheter til å </a:t>
            </a:r>
            <a:r>
              <a:rPr lang="nb-NO" sz="1800" b="1" i="1">
                <a:effectLst/>
                <a:ea typeface="Tahoma" panose="020B0604030504040204" pitchFamily="34" charset="0"/>
                <a:cs typeface="Tahoma" panose="020B0604030504040204" pitchFamily="34" charset="0"/>
              </a:rPr>
              <a:t>ta ansvarlige livsvalg</a:t>
            </a:r>
            <a:r>
              <a:rPr lang="nb-NO" sz="1800" i="1">
                <a:ea typeface="Tahoma" panose="020B0604030504040204" pitchFamily="34" charset="0"/>
                <a:cs typeface="Tahoma" panose="020B0604030504040204" pitchFamily="34" charset="0"/>
              </a:rPr>
              <a:t>. I barne- og ungdomsårene er utvikling av et positivt selvbilde og en trygg identitet særlig avgjørende</a:t>
            </a:r>
            <a:r>
              <a:rPr lang="nb-NO" sz="1800">
                <a:ea typeface="Tahoma" panose="020B0604030504040204" pitchFamily="34" charset="0"/>
                <a:cs typeface="Tahoma" panose="020B0604030504040204" pitchFamily="34" charset="0"/>
              </a:rPr>
              <a:t>.</a:t>
            </a:r>
            <a:endParaRPr lang="nb-NO" sz="1800" b="0" i="1">
              <a:effectLst/>
              <a:ea typeface="Tahoma" panose="020B0604030504040204" pitchFamily="34" charset="0"/>
              <a:cs typeface="Tahoma" panose="020B0604030504040204" pitchFamily="34" charset="0"/>
            </a:endParaRPr>
          </a:p>
          <a:p>
            <a:pPr marL="457200" lvl="1" indent="0">
              <a:buNone/>
            </a:pPr>
            <a:endParaRPr lang="nb-NO" sz="1800" b="0" i="1">
              <a:effectLst/>
              <a:ea typeface="Tahoma" panose="020B0604030504040204" pitchFamily="34" charset="0"/>
              <a:cs typeface="Tahoma" panose="020B0604030504040204" pitchFamily="34" charset="0"/>
            </a:endParaRPr>
          </a:p>
          <a:p>
            <a:pPr lvl="1"/>
            <a:r>
              <a:rPr lang="nb-NO" sz="1800" i="1">
                <a:ea typeface="Tahoma" panose="020B0604030504040204" pitchFamily="34" charset="0"/>
                <a:cs typeface="Tahoma" panose="020B0604030504040204" pitchFamily="34" charset="0"/>
              </a:rPr>
              <a:t>Et samfunn som legger til rette for gode helsevalg hos den enkelte, har stor betydning for folkehelsen. </a:t>
            </a:r>
            <a:r>
              <a:rPr lang="nb-NO" sz="1800" b="0" i="1">
                <a:effectLst/>
                <a:ea typeface="Tahoma" panose="020B0604030504040204" pitchFamily="34" charset="0"/>
                <a:cs typeface="Tahoma" panose="020B0604030504040204" pitchFamily="34" charset="0"/>
              </a:rPr>
              <a:t>Livsmestring dreier seg om </a:t>
            </a:r>
            <a:r>
              <a:rPr lang="nb-NO" sz="1800" b="1" i="1">
                <a:effectLst/>
                <a:ea typeface="Tahoma" panose="020B0604030504040204" pitchFamily="34" charset="0"/>
                <a:cs typeface="Tahoma" panose="020B0604030504040204" pitchFamily="34" charset="0"/>
              </a:rPr>
              <a:t>å kunne forstå </a:t>
            </a:r>
            <a:r>
              <a:rPr lang="nb-NO" sz="1800" b="0" i="1">
                <a:effectLst/>
                <a:ea typeface="Tahoma" panose="020B0604030504040204" pitchFamily="34" charset="0"/>
                <a:cs typeface="Tahoma" panose="020B0604030504040204" pitchFamily="34" charset="0"/>
              </a:rPr>
              <a:t>og </a:t>
            </a:r>
            <a:r>
              <a:rPr lang="nb-NO" sz="1800" b="1" i="1">
                <a:effectLst/>
                <a:ea typeface="Tahoma" panose="020B0604030504040204" pitchFamily="34" charset="0"/>
                <a:cs typeface="Tahoma" panose="020B0604030504040204" pitchFamily="34" charset="0"/>
              </a:rPr>
              <a:t>å kunne påvirke faktorer </a:t>
            </a:r>
            <a:r>
              <a:rPr lang="nb-NO" sz="1800" b="0" i="1">
                <a:effectLst/>
                <a:ea typeface="Tahoma" panose="020B0604030504040204" pitchFamily="34" charset="0"/>
                <a:cs typeface="Tahoma" panose="020B0604030504040204" pitchFamily="34" charset="0"/>
              </a:rPr>
              <a:t>som har betydning for mestring av eget liv</a:t>
            </a:r>
            <a:r>
              <a:rPr lang="nb-NO" sz="1800" i="1">
                <a:ea typeface="Tahoma" panose="020B0604030504040204" pitchFamily="34" charset="0"/>
                <a:cs typeface="Tahoma" panose="020B0604030504040204" pitchFamily="34" charset="0"/>
              </a:rPr>
              <a:t>. Temaet skal bidra til at elevene </a:t>
            </a:r>
            <a:r>
              <a:rPr lang="nb-NO" sz="1800" b="1" i="1">
                <a:ea typeface="Tahoma" panose="020B0604030504040204" pitchFamily="34" charset="0"/>
                <a:cs typeface="Tahoma" panose="020B0604030504040204" pitchFamily="34" charset="0"/>
              </a:rPr>
              <a:t>lærer å håndtere medgang og motgang</a:t>
            </a:r>
            <a:r>
              <a:rPr lang="nb-NO" sz="1800" i="1">
                <a:ea typeface="Tahoma" panose="020B0604030504040204" pitchFamily="34" charset="0"/>
                <a:cs typeface="Tahoma" panose="020B0604030504040204" pitchFamily="34" charset="0"/>
              </a:rPr>
              <a:t>, og </a:t>
            </a:r>
            <a:r>
              <a:rPr lang="nb-NO" sz="1800" b="1" i="1">
                <a:ea typeface="Tahoma" panose="020B0604030504040204" pitchFamily="34" charset="0"/>
                <a:cs typeface="Tahoma" panose="020B0604030504040204" pitchFamily="34" charset="0"/>
              </a:rPr>
              <a:t>personlige og praktiske utfordringer </a:t>
            </a:r>
            <a:r>
              <a:rPr lang="nb-NO" sz="1800" i="1">
                <a:ea typeface="Tahoma" panose="020B0604030504040204" pitchFamily="34" charset="0"/>
                <a:cs typeface="Tahoma" panose="020B0604030504040204" pitchFamily="34" charset="0"/>
              </a:rPr>
              <a:t>på en best mulig måte.</a:t>
            </a:r>
            <a:endParaRPr lang="nb-NO" sz="1800" b="0" i="1">
              <a:effectLst/>
              <a:ea typeface="Tahoma" panose="020B0604030504040204" pitchFamily="34" charset="0"/>
              <a:cs typeface="Tahoma" panose="020B0604030504040204" pitchFamily="34" charset="0"/>
            </a:endParaRPr>
          </a:p>
          <a:p>
            <a:pPr lvl="1">
              <a:buFont typeface="Arial" panose="020B0604020202020204" pitchFamily="34" charset="0"/>
              <a:buChar char="•"/>
            </a:pPr>
            <a:endParaRPr lang="en-US" sz="1800" i="1">
              <a:ea typeface="Tahoma" panose="020B0604030504040204" pitchFamily="34" charset="0"/>
              <a:cs typeface="Tahoma" panose="020B0604030504040204" pitchFamily="34" charset="0"/>
            </a:endParaRPr>
          </a:p>
          <a:p>
            <a:pPr lvl="1"/>
            <a:r>
              <a:rPr lang="nb-NO" sz="1800" b="1" i="1">
                <a:effectLst/>
                <a:ea typeface="Tahoma" panose="020B0604030504040204" pitchFamily="34" charset="0"/>
                <a:cs typeface="Tahoma" panose="020B0604030504040204" pitchFamily="34" charset="0"/>
              </a:rPr>
              <a:t>Aktuelle områder </a:t>
            </a:r>
            <a:r>
              <a:rPr lang="nb-NO" sz="1800" b="0" i="1">
                <a:effectLst/>
                <a:ea typeface="Tahoma" panose="020B0604030504040204" pitchFamily="34" charset="0"/>
                <a:cs typeface="Tahoma" panose="020B0604030504040204" pitchFamily="34" charset="0"/>
              </a:rPr>
              <a:t>innenfor temaet er fysisk og psykisk helse, levevaner, seksualitet og kjønn, rusmidler, mediebruk, og forbruk og personlig økonomi. Verdivalg og betydningen av mening i livet, mellommenneskelige relasjoner, å kunne sette grenser og respektere andres, og å kunne håndtere tanker, følelser og relasjoner hører også hjemme under dette temaet.</a:t>
            </a:r>
            <a:endParaRPr lang="nb-NO" sz="1800">
              <a:ea typeface="Tahoma" panose="020B0604030504040204" pitchFamily="34" charset="0"/>
              <a:cs typeface="Tahoma" panose="020B0604030504040204" pitchFamily="34" charset="0"/>
            </a:endParaRPr>
          </a:p>
          <a:p>
            <a:pPr lvl="1"/>
            <a:endParaRPr lang="nb-NO" sz="1800" i="1">
              <a:solidFill>
                <a:schemeClr val="tx2"/>
              </a:solidFill>
            </a:endParaRPr>
          </a:p>
          <a:p>
            <a:endParaRPr lang="en-GB" sz="1100">
              <a:solidFill>
                <a:schemeClr val="tx2"/>
              </a:solidFill>
              <a:effectLst/>
            </a:endParaRPr>
          </a:p>
          <a:p>
            <a:pPr lvl="1"/>
            <a:endParaRPr lang="nb-NO" sz="1100">
              <a:solidFill>
                <a:schemeClr val="tx2"/>
              </a:solidFill>
            </a:endParaRPr>
          </a:p>
        </p:txBody>
      </p:sp>
    </p:spTree>
    <p:extLst>
      <p:ext uri="{BB962C8B-B14F-4D97-AF65-F5344CB8AC3E}">
        <p14:creationId xmlns:p14="http://schemas.microsoft.com/office/powerpoint/2010/main" val="34081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3964555AFFE64F884EE67E120A9447" ma:contentTypeVersion="16" ma:contentTypeDescription="Opprett et nytt dokument." ma:contentTypeScope="" ma:versionID="79e077ed6e4f003d6992228226b2c6c8">
  <xsd:schema xmlns:xsd="http://www.w3.org/2001/XMLSchema" xmlns:xs="http://www.w3.org/2001/XMLSchema" xmlns:p="http://schemas.microsoft.com/office/2006/metadata/properties" xmlns:ns2="fb17e819-1221-450f-a8a5-a0b26ac061b7" xmlns:ns3="b853394b-6561-44a4-84fa-27a09c0dd23b" targetNamespace="http://schemas.microsoft.com/office/2006/metadata/properties" ma:root="true" ma:fieldsID="5e7fdeab5d0070723b8c368573a622ef" ns2:_="" ns3:_="">
    <xsd:import namespace="fb17e819-1221-450f-a8a5-a0b26ac061b7"/>
    <xsd:import namespace="b853394b-6561-44a4-84fa-27a09c0dd2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7e819-1221-450f-a8a5-a0b26ac06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9e38e3b8-c49d-4d39-b090-a295a8e129e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53394b-6561-44a4-84fa-27a09c0dd23b"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df519172-3b8c-49ab-9a96-5dc6f5998f6b}" ma:internalName="TaxCatchAll" ma:showField="CatchAllData" ma:web="b853394b-6561-44a4-84fa-27a09c0dd2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17e819-1221-450f-a8a5-a0b26ac061b7">
      <Terms xmlns="http://schemas.microsoft.com/office/infopath/2007/PartnerControls"/>
    </lcf76f155ced4ddcb4097134ff3c332f>
    <TaxCatchAll xmlns="b853394b-6561-44a4-84fa-27a09c0dd2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986FA5-2219-45AC-9EE3-771FAD7145DD}">
  <ds:schemaRefs>
    <ds:schemaRef ds:uri="b853394b-6561-44a4-84fa-27a09c0dd23b"/>
    <ds:schemaRef ds:uri="fb17e819-1221-450f-a8a5-a0b26ac061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CA1939-30CD-4F0E-93EA-BE96BF42B870}">
  <ds:schemaRefs>
    <ds:schemaRef ds:uri="b853394b-6561-44a4-84fa-27a09c0dd23b"/>
    <ds:schemaRef ds:uri="fb17e819-1221-450f-a8a5-a0b26ac061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03C31E5-2975-40A7-8D64-ADAC5F67DB5B}">
  <ds:schemaRefs>
    <ds:schemaRef ds:uri="http://schemas.microsoft.com/sharepoint/v3/contenttype/forms"/>
  </ds:schemaRefs>
</ds:datastoreItem>
</file>

<file path=docMetadata/LabelInfo.xml><?xml version="1.0" encoding="utf-8"?>
<clbl:labelList xmlns:clbl="http://schemas.microsoft.com/office/2020/mipLabelMetadata">
  <clbl:label id="{2b7fce66-bf2d-46b5-b59a-9f0018501bcd}" enabled="1" method="Standard" siteId="{f8a213d2-8f6c-400d-9e74-4e8b475316c6}" contentBits="0" removed="0"/>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57</Slides>
  <Notes>57</Notes>
  <HiddenSlides>0</HiddenSlide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1_Office Theme</vt:lpstr>
      <vt:lpstr>2_Office Theme</vt:lpstr>
      <vt:lpstr>Office-tema</vt:lpstr>
      <vt:lpstr>Refleksjoner om det tverrfaglige temaet  Folkehelse og livsmestring Webinar 4. februar 2026</vt:lpstr>
      <vt:lpstr>Tema</vt:lpstr>
      <vt:lpstr>Tema</vt:lpstr>
      <vt:lpstr>Bakgrunn</vt:lpstr>
      <vt:lpstr>Forts. nasjonal bakgrunn</vt:lpstr>
      <vt:lpstr>Fikk de det verre, eller  «bare» uttrykker de det slik?</vt:lpstr>
      <vt:lpstr>PowerPoint Presentation</vt:lpstr>
      <vt:lpstr>PowerPoint Presentation</vt:lpstr>
      <vt:lpstr>Folkehelse og livsmestring i Læreplanen</vt:lpstr>
      <vt:lpstr>Forts. Folkehelse og livsmestring i Læreplanen</vt:lpstr>
      <vt:lpstr>Er folkehelse og livsmestring nytt?</vt:lpstr>
      <vt:lpstr>Ulike posisjoner</vt:lpstr>
      <vt:lpstr>Individuelle vs. kollektive dimensjoner</vt:lpstr>
      <vt:lpstr>Danning: Å vende seg mot verden istedet for seg selv …</vt:lpstr>
      <vt:lpstr>Tema</vt:lpstr>
      <vt:lpstr>Mange prosjekter i skoler med relevans for folkehelse og livsmestring, f.eks. </vt:lpstr>
      <vt:lpstr>Evaluering av psykisk helsetiltak/programmer i skoler</vt:lpstr>
      <vt:lpstr>PowerPoint Presentation</vt:lpstr>
      <vt:lpstr>PowerPoint Presentation</vt:lpstr>
      <vt:lpstr>Implementering er viktig</vt:lpstr>
      <vt:lpstr> Skoler som arenaer for helsefremmende tiltak</vt:lpstr>
      <vt:lpstr>PowerPoint Presentation</vt:lpstr>
      <vt:lpstr>Få globalt (6 av ca 20 000 vurderte artikler) har evaluert effekt på psykisk helse av læreplanendringer, og ingen har evaluert effekten av et slikt tverrfaglig tema (Folstad m.fl., innsendt) </vt:lpstr>
      <vt:lpstr>Tema</vt:lpstr>
      <vt:lpstr>Hvordan inkluderes «folkehelse og livsmestring?»</vt:lpstr>
      <vt:lpstr>EVA2020</vt:lpstr>
      <vt:lpstr>EVA2020</vt:lpstr>
      <vt:lpstr>EvaFag2025</vt:lpstr>
      <vt:lpstr>EvaFag2025</vt:lpstr>
      <vt:lpstr>EDUCATE</vt:lpstr>
      <vt:lpstr>Variasjoner på tvers av fag</vt:lpstr>
      <vt:lpstr>PowerPoint Presentation</vt:lpstr>
      <vt:lpstr>Tema</vt:lpstr>
      <vt:lpstr>PowerPoint Presentation</vt:lpstr>
      <vt:lpstr>PowerPoint Presentation</vt:lpstr>
      <vt:lpstr>Lærere </vt:lpstr>
      <vt:lpstr>Hvordan stiller du deg til ditt arbeid med folkehelse og livsmestring? </vt:lpstr>
      <vt:lpstr>Hvordan stiller du deg til ditt arbeid med folkehelse og livsmestring ? </vt:lpstr>
      <vt:lpstr>Hvordan organiserer du arbeidet med folkehelse og livsmestring?</vt:lpstr>
      <vt:lpstr>Hvordan organiserer du arbeidet med folkehelse og livsmestring? </vt:lpstr>
      <vt:lpstr>I hvilken grad legger du til rett for å lære elevene om folkehelse og livsmestring i følgende læringsøyeblikk?  </vt:lpstr>
      <vt:lpstr>Inkluderte du noen av disse temaene om folkehelse og livsmestring i denne økten? </vt:lpstr>
      <vt:lpstr>Skoleledere </vt:lpstr>
      <vt:lpstr>Hvordan arbeider dere ved din skole med folkehelse og livsmestring? </vt:lpstr>
      <vt:lpstr>Hvordan arbeider dere ved din skole med folkehelse og livsmestring? </vt:lpstr>
      <vt:lpstr>Samarbeider mellom lærere og andre yrkesgrupper i skolen i arbeidet med FoL?</vt:lpstr>
      <vt:lpstr>Om kompetanseutvikling innen folkehelse og livsmestring (FoL)? </vt:lpstr>
      <vt:lpstr>Tema</vt:lpstr>
      <vt:lpstr>PowerPoint Presentation</vt:lpstr>
      <vt:lpstr>PowerPoint Presentation</vt:lpstr>
      <vt:lpstr>PowerPoint Presentation</vt:lpstr>
      <vt:lpstr>PowerPoint Presentation</vt:lpstr>
      <vt:lpstr>Videre informasjon om HeaLS og LIFE</vt:lpstr>
      <vt:lpstr>Referanser</vt:lpstr>
      <vt:lpstr>Referanser</vt:lpstr>
      <vt:lpstr>Referanser</vt:lpstr>
      <vt:lpstr>Ansatte ved din skole får tilbud om følgende kompetansehevende tiltak innen FoL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HeaLS – Effects of the implementation of the interdisciplinary topic “Health and Life Skills” in schools</dc:title>
  <dc:creator>Egil Nygaard</dc:creator>
  <cp:revision>1</cp:revision>
  <cp:lastPrinted>2026-02-04T12:04:21Z</cp:lastPrinted>
  <dcterms:created xsi:type="dcterms:W3CDTF">2022-10-14T17:02:36Z</dcterms:created>
  <dcterms:modified xsi:type="dcterms:W3CDTF">2026-02-04T13:44:35Z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0x010100BC3964555AFFE64F884EE67E120A9447</vt:lpwstr>
  </property>
  <property fmtid="{D5CDD505-2E9C-101B-9397-08002B2CF9AE}" pid="3" name="MediaServiceImageTags">
    <vt:lpwstr/>
  </property>
</Properties>
</file>